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5143500" type="screen16x9"/>
  <p:notesSz cx="6858000" cy="9144000"/>
  <p:embeddedFontLst>
    <p:embeddedFont>
      <p:font typeface="Roboto" panose="02000000000000000000" pitchFamily="2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1" d="100"/>
          <a:sy n="151" d="100"/>
        </p:scale>
        <p:origin x="846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ee58e49a20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ee58e49a20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ee58e49a20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ee58e49a20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4097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ee58e49a20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ee58e49a20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3947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ee58e49a20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ee58e49a20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4872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ee58e49a20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ee58e49a20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726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ee58e49a20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ee58e49a20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9019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" y="0"/>
            <a:ext cx="3290163" cy="1381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4761" y="4044693"/>
            <a:ext cx="2699241" cy="1098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86654" y="150575"/>
            <a:ext cx="960646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/>
        </p:nvSpPr>
        <p:spPr>
          <a:xfrm>
            <a:off x="6242350" y="36025"/>
            <a:ext cx="2950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>
                <a:solidFill>
                  <a:srgbClr val="385723"/>
                </a:solidFill>
                <a:latin typeface="Roboto"/>
                <a:ea typeface="Roboto"/>
                <a:cs typeface="Roboto"/>
                <a:sym typeface="Roboto"/>
              </a:rPr>
              <a:t>Revisiting Lesson and Learning Studies:</a:t>
            </a:r>
            <a:endParaRPr sz="1100" b="1">
              <a:solidFill>
                <a:srgbClr val="38572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385723"/>
                </a:solidFill>
                <a:latin typeface="Roboto"/>
                <a:ea typeface="Roboto"/>
                <a:cs typeface="Roboto"/>
                <a:sym typeface="Roboto"/>
              </a:rPr>
              <a:t>Accessibility, Quality, and Sustainability</a:t>
            </a:r>
            <a:endParaRPr sz="1100" b="1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4EAA0F-AE4A-4485-89CB-5BAB7EA5F7AA}"/>
              </a:ext>
            </a:extLst>
          </p:cNvPr>
          <p:cNvSpPr/>
          <p:nvPr/>
        </p:nvSpPr>
        <p:spPr>
          <a:xfrm>
            <a:off x="191050" y="4398925"/>
            <a:ext cx="653500" cy="585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Logos</a:t>
            </a:r>
            <a:endParaRPr lang="en-SG" sz="10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201AE3-CFF3-46FE-A6BB-CCB253BC0675}"/>
              </a:ext>
            </a:extLst>
          </p:cNvPr>
          <p:cNvSpPr/>
          <p:nvPr/>
        </p:nvSpPr>
        <p:spPr>
          <a:xfrm>
            <a:off x="1003850" y="4398925"/>
            <a:ext cx="653500" cy="585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Logos</a:t>
            </a:r>
            <a:endParaRPr lang="en-SG" sz="10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FC58A7-AB77-4C31-98FA-890FA9E3B6D3}"/>
              </a:ext>
            </a:extLst>
          </p:cNvPr>
          <p:cNvSpPr/>
          <p:nvPr/>
        </p:nvSpPr>
        <p:spPr>
          <a:xfrm>
            <a:off x="1816650" y="4398925"/>
            <a:ext cx="653500" cy="585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Logos</a:t>
            </a:r>
            <a:endParaRPr lang="en-SG" sz="10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10B10D-88B7-4BBF-91E3-DC181D29105E}"/>
              </a:ext>
            </a:extLst>
          </p:cNvPr>
          <p:cNvSpPr/>
          <p:nvPr/>
        </p:nvSpPr>
        <p:spPr>
          <a:xfrm>
            <a:off x="2629450" y="4398925"/>
            <a:ext cx="653500" cy="585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Logos</a:t>
            </a:r>
            <a:endParaRPr lang="en-SG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AE939A-6EFF-4D57-B512-2D6FBA942B44}"/>
              </a:ext>
            </a:extLst>
          </p:cNvPr>
          <p:cNvSpPr/>
          <p:nvPr/>
        </p:nvSpPr>
        <p:spPr>
          <a:xfrm>
            <a:off x="191050" y="4398925"/>
            <a:ext cx="653500" cy="585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Logos</a:t>
            </a:r>
            <a:endParaRPr lang="en-SG" sz="10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74B52E-EEC8-4D67-8D40-C30EE2125CB8}"/>
              </a:ext>
            </a:extLst>
          </p:cNvPr>
          <p:cNvSpPr/>
          <p:nvPr/>
        </p:nvSpPr>
        <p:spPr>
          <a:xfrm>
            <a:off x="1003850" y="4398925"/>
            <a:ext cx="653500" cy="585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Logos</a:t>
            </a:r>
            <a:endParaRPr lang="en-SG" sz="10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D2AE4A-CEC6-4A23-9054-9E386394FA02}"/>
              </a:ext>
            </a:extLst>
          </p:cNvPr>
          <p:cNvSpPr/>
          <p:nvPr/>
        </p:nvSpPr>
        <p:spPr>
          <a:xfrm>
            <a:off x="1816650" y="4398925"/>
            <a:ext cx="653500" cy="585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Logos</a:t>
            </a:r>
            <a:endParaRPr lang="en-SG" sz="10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28DB82-8FF6-4B8B-95F6-21E3D8BF6DF7}"/>
              </a:ext>
            </a:extLst>
          </p:cNvPr>
          <p:cNvSpPr/>
          <p:nvPr/>
        </p:nvSpPr>
        <p:spPr>
          <a:xfrm>
            <a:off x="2629450" y="4398925"/>
            <a:ext cx="653500" cy="585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Logos</a:t>
            </a:r>
            <a:endParaRPr lang="en-SG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6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172E1C-4FA8-4301-B6E5-A95A5D3A88A0}"/>
              </a:ext>
            </a:extLst>
          </p:cNvPr>
          <p:cNvSpPr/>
          <p:nvPr/>
        </p:nvSpPr>
        <p:spPr>
          <a:xfrm>
            <a:off x="191050" y="4398925"/>
            <a:ext cx="653500" cy="585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Logos</a:t>
            </a:r>
            <a:endParaRPr lang="en-SG" sz="10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DF5637-8928-4E42-ADF5-8F0F1F630CD1}"/>
              </a:ext>
            </a:extLst>
          </p:cNvPr>
          <p:cNvSpPr/>
          <p:nvPr/>
        </p:nvSpPr>
        <p:spPr>
          <a:xfrm>
            <a:off x="1003850" y="4398925"/>
            <a:ext cx="653500" cy="585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Logos</a:t>
            </a:r>
            <a:endParaRPr lang="en-SG" sz="10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BAC0BE-6421-49E7-BDD8-4B5D3794DF0A}"/>
              </a:ext>
            </a:extLst>
          </p:cNvPr>
          <p:cNvSpPr/>
          <p:nvPr/>
        </p:nvSpPr>
        <p:spPr>
          <a:xfrm>
            <a:off x="1816650" y="4398925"/>
            <a:ext cx="653500" cy="585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Logos</a:t>
            </a:r>
            <a:endParaRPr lang="en-SG" sz="10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ABE50A-3BCA-4848-965F-0CC1097ABF18}"/>
              </a:ext>
            </a:extLst>
          </p:cNvPr>
          <p:cNvSpPr/>
          <p:nvPr/>
        </p:nvSpPr>
        <p:spPr>
          <a:xfrm>
            <a:off x="2629450" y="4398925"/>
            <a:ext cx="653500" cy="585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Logos</a:t>
            </a:r>
            <a:endParaRPr lang="en-SG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43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17786A-4EC5-4909-A654-FAE0D9BB7A11}"/>
              </a:ext>
            </a:extLst>
          </p:cNvPr>
          <p:cNvSpPr/>
          <p:nvPr/>
        </p:nvSpPr>
        <p:spPr>
          <a:xfrm>
            <a:off x="191050" y="4398925"/>
            <a:ext cx="653500" cy="585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Logos</a:t>
            </a:r>
            <a:endParaRPr lang="en-SG" sz="10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BBBDC4-E6D4-4EE9-8F1C-915006116319}"/>
              </a:ext>
            </a:extLst>
          </p:cNvPr>
          <p:cNvSpPr/>
          <p:nvPr/>
        </p:nvSpPr>
        <p:spPr>
          <a:xfrm>
            <a:off x="1003850" y="4398925"/>
            <a:ext cx="653500" cy="585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Logos</a:t>
            </a:r>
            <a:endParaRPr lang="en-SG" sz="10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21CBC7-C574-4622-B5D4-AB25DAA410BF}"/>
              </a:ext>
            </a:extLst>
          </p:cNvPr>
          <p:cNvSpPr/>
          <p:nvPr/>
        </p:nvSpPr>
        <p:spPr>
          <a:xfrm>
            <a:off x="1816650" y="4398925"/>
            <a:ext cx="653500" cy="585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Logos</a:t>
            </a:r>
            <a:endParaRPr lang="en-SG" sz="10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D2511B-A080-44F1-A6BE-D90A19AEE7F7}"/>
              </a:ext>
            </a:extLst>
          </p:cNvPr>
          <p:cNvSpPr/>
          <p:nvPr/>
        </p:nvSpPr>
        <p:spPr>
          <a:xfrm>
            <a:off x="2629450" y="4398925"/>
            <a:ext cx="653500" cy="585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Logos</a:t>
            </a:r>
            <a:endParaRPr lang="en-SG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912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A9F83F-9F8A-4254-90A0-7B91437E7E14}"/>
              </a:ext>
            </a:extLst>
          </p:cNvPr>
          <p:cNvSpPr/>
          <p:nvPr/>
        </p:nvSpPr>
        <p:spPr>
          <a:xfrm>
            <a:off x="191050" y="4398925"/>
            <a:ext cx="653500" cy="585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Logos</a:t>
            </a:r>
            <a:endParaRPr lang="en-SG" sz="10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66BFC4-952E-4D9C-B835-4C13F5A7DCDB}"/>
              </a:ext>
            </a:extLst>
          </p:cNvPr>
          <p:cNvSpPr/>
          <p:nvPr/>
        </p:nvSpPr>
        <p:spPr>
          <a:xfrm>
            <a:off x="1003850" y="4398925"/>
            <a:ext cx="653500" cy="585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Logos</a:t>
            </a:r>
            <a:endParaRPr lang="en-SG" sz="10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6CE8C1-FCD9-4224-B1FC-02ED4BB7E4C9}"/>
              </a:ext>
            </a:extLst>
          </p:cNvPr>
          <p:cNvSpPr/>
          <p:nvPr/>
        </p:nvSpPr>
        <p:spPr>
          <a:xfrm>
            <a:off x="1816650" y="4398925"/>
            <a:ext cx="653500" cy="585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Logos</a:t>
            </a:r>
            <a:endParaRPr lang="en-SG" sz="10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361944-2372-4580-8297-2289EA983100}"/>
              </a:ext>
            </a:extLst>
          </p:cNvPr>
          <p:cNvSpPr/>
          <p:nvPr/>
        </p:nvSpPr>
        <p:spPr>
          <a:xfrm>
            <a:off x="2629450" y="4398925"/>
            <a:ext cx="653500" cy="585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Logos</a:t>
            </a:r>
            <a:endParaRPr lang="en-SG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144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480DC9-6F0B-4F99-A405-41A26BEF630F}"/>
              </a:ext>
            </a:extLst>
          </p:cNvPr>
          <p:cNvSpPr/>
          <p:nvPr/>
        </p:nvSpPr>
        <p:spPr>
          <a:xfrm>
            <a:off x="191050" y="4398925"/>
            <a:ext cx="653500" cy="585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Logos</a:t>
            </a:r>
            <a:endParaRPr lang="en-SG" sz="10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3C0E47-006A-470E-8027-BCDF5214B8F9}"/>
              </a:ext>
            </a:extLst>
          </p:cNvPr>
          <p:cNvSpPr/>
          <p:nvPr/>
        </p:nvSpPr>
        <p:spPr>
          <a:xfrm>
            <a:off x="1003850" y="4398925"/>
            <a:ext cx="653500" cy="585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Logos</a:t>
            </a:r>
            <a:endParaRPr lang="en-SG" sz="10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2D78E7-50C1-4A1B-BC18-6404D1E200E7}"/>
              </a:ext>
            </a:extLst>
          </p:cNvPr>
          <p:cNvSpPr/>
          <p:nvPr/>
        </p:nvSpPr>
        <p:spPr>
          <a:xfrm>
            <a:off x="1816650" y="4398925"/>
            <a:ext cx="653500" cy="585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Logos</a:t>
            </a:r>
            <a:endParaRPr lang="en-SG" sz="10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107BE5-9BEC-4591-A69A-CF38E91C8452}"/>
              </a:ext>
            </a:extLst>
          </p:cNvPr>
          <p:cNvSpPr/>
          <p:nvPr/>
        </p:nvSpPr>
        <p:spPr>
          <a:xfrm>
            <a:off x="2629450" y="4398925"/>
            <a:ext cx="653500" cy="585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Other Logos</a:t>
            </a:r>
            <a:endParaRPr lang="en-SG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67240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On-screen Show (16:9)</PresentationFormat>
  <Paragraphs>24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Roboto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Renzhan .</cp:lastModifiedBy>
  <cp:revision>1</cp:revision>
  <dcterms:modified xsi:type="dcterms:W3CDTF">2021-09-06T16:42:07Z</dcterms:modified>
</cp:coreProperties>
</file>