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60" r:id="rId2"/>
    <p:sldMasterId id="2147483808" r:id="rId3"/>
    <p:sldMasterId id="2147483846" r:id="rId4"/>
    <p:sldMasterId id="2147484024" r:id="rId5"/>
    <p:sldMasterId id="2147484036" r:id="rId6"/>
    <p:sldMasterId id="2147484048" r:id="rId7"/>
    <p:sldMasterId id="2147484060" r:id="rId8"/>
    <p:sldMasterId id="2147484072" r:id="rId9"/>
    <p:sldMasterId id="2147484084" r:id="rId10"/>
    <p:sldMasterId id="2147484096" r:id="rId11"/>
  </p:sldMasterIdLst>
  <p:notesMasterIdLst>
    <p:notesMasterId r:id="rId74"/>
  </p:notesMasterIdLst>
  <p:sldIdLst>
    <p:sldId id="256" r:id="rId12"/>
    <p:sldId id="413" r:id="rId13"/>
    <p:sldId id="258" r:id="rId14"/>
    <p:sldId id="257" r:id="rId15"/>
    <p:sldId id="262" r:id="rId16"/>
    <p:sldId id="293" r:id="rId17"/>
    <p:sldId id="292" r:id="rId18"/>
    <p:sldId id="274" r:id="rId19"/>
    <p:sldId id="275" r:id="rId20"/>
    <p:sldId id="399" r:id="rId21"/>
    <p:sldId id="414" r:id="rId22"/>
    <p:sldId id="400" r:id="rId23"/>
    <p:sldId id="401" r:id="rId24"/>
    <p:sldId id="411" r:id="rId25"/>
    <p:sldId id="415" r:id="rId26"/>
    <p:sldId id="416" r:id="rId27"/>
    <p:sldId id="402" r:id="rId28"/>
    <p:sldId id="403" r:id="rId29"/>
    <p:sldId id="405" r:id="rId30"/>
    <p:sldId id="404" r:id="rId31"/>
    <p:sldId id="287" r:id="rId32"/>
    <p:sldId id="296" r:id="rId33"/>
    <p:sldId id="353" r:id="rId34"/>
    <p:sldId id="352" r:id="rId35"/>
    <p:sldId id="412" r:id="rId36"/>
    <p:sldId id="317" r:id="rId37"/>
    <p:sldId id="417" r:id="rId38"/>
    <p:sldId id="336" r:id="rId39"/>
    <p:sldId id="325" r:id="rId40"/>
    <p:sldId id="421" r:id="rId41"/>
    <p:sldId id="361" r:id="rId42"/>
    <p:sldId id="337" r:id="rId43"/>
    <p:sldId id="409" r:id="rId44"/>
    <p:sldId id="419" r:id="rId45"/>
    <p:sldId id="420" r:id="rId46"/>
    <p:sldId id="422" r:id="rId47"/>
    <p:sldId id="424" r:id="rId48"/>
    <p:sldId id="344" r:id="rId49"/>
    <p:sldId id="390" r:id="rId50"/>
    <p:sldId id="391" r:id="rId51"/>
    <p:sldId id="392" r:id="rId52"/>
    <p:sldId id="393" r:id="rId53"/>
    <p:sldId id="394" r:id="rId54"/>
    <p:sldId id="395" r:id="rId55"/>
    <p:sldId id="396" r:id="rId56"/>
    <p:sldId id="397" r:id="rId57"/>
    <p:sldId id="398" r:id="rId58"/>
    <p:sldId id="365" r:id="rId59"/>
    <p:sldId id="346" r:id="rId60"/>
    <p:sldId id="368" r:id="rId61"/>
    <p:sldId id="387" r:id="rId62"/>
    <p:sldId id="378" r:id="rId63"/>
    <p:sldId id="425" r:id="rId64"/>
    <p:sldId id="388" r:id="rId65"/>
    <p:sldId id="354" r:id="rId66"/>
    <p:sldId id="383" r:id="rId67"/>
    <p:sldId id="384" r:id="rId68"/>
    <p:sldId id="385" r:id="rId69"/>
    <p:sldId id="382" r:id="rId70"/>
    <p:sldId id="389" r:id="rId71"/>
    <p:sldId id="381" r:id="rId72"/>
    <p:sldId id="386" r:id="rId7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381" autoAdjust="0"/>
  </p:normalViewPr>
  <p:slideViewPr>
    <p:cSldViewPr>
      <p:cViewPr>
        <p:scale>
          <a:sx n="62" d="100"/>
          <a:sy n="62" d="100"/>
        </p:scale>
        <p:origin x="-1296" y="-72"/>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notesViewPr>
    <p:cSldViewPr>
      <p:cViewPr>
        <p:scale>
          <a:sx n="75" d="100"/>
          <a:sy n="75" d="100"/>
        </p:scale>
        <p:origin x="-2088" y="3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909AE-5428-4EEE-9589-65E151971B0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kumimoji="1" lang="ja-JP" altLang="en-US"/>
        </a:p>
      </dgm:t>
    </dgm:pt>
    <dgm:pt modelId="{CF2E7A2D-1040-4F4F-AADE-6DA99E268307}">
      <dgm:prSet phldrT="[テキスト]" custT="1"/>
      <dgm:spPr>
        <a:solidFill>
          <a:srgbClr val="0070C0"/>
        </a:solidFill>
        <a:ln>
          <a:solidFill>
            <a:srgbClr val="00B0F0"/>
          </a:solidFill>
        </a:ln>
      </dgm:spPr>
      <dgm:t>
        <a:bodyPr/>
        <a:lstStyle/>
        <a:p>
          <a:r>
            <a:rPr kumimoji="1" lang="en-US" altLang="ja-JP" sz="4000" b="1" cap="none" spc="0"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rPr>
            <a:t>A. Structure</a:t>
          </a:r>
          <a:endParaRPr kumimoji="1" lang="ja-JP" altLang="en-US" sz="4000" dirty="0">
            <a:solidFill>
              <a:srgbClr val="00B0F0"/>
            </a:solidFill>
            <a:latin typeface="Candara" pitchFamily="34" charset="0"/>
          </a:endParaRPr>
        </a:p>
      </dgm:t>
    </dgm:pt>
    <dgm:pt modelId="{73A49FF0-54C0-4405-ACBC-33B1D4F39EDF}" type="parTrans" cxnId="{5EE5DD6B-5964-4347-9838-0CDB762A8097}">
      <dgm:prSet/>
      <dgm:spPr/>
      <dgm:t>
        <a:bodyPr/>
        <a:lstStyle/>
        <a:p>
          <a:endParaRPr kumimoji="1" lang="ja-JP" altLang="en-US"/>
        </a:p>
      </dgm:t>
    </dgm:pt>
    <dgm:pt modelId="{B71833CF-5A24-41D8-965B-10C94E55A6B5}" type="sibTrans" cxnId="{5EE5DD6B-5964-4347-9838-0CDB762A8097}">
      <dgm:prSet/>
      <dgm:spPr/>
      <dgm:t>
        <a:bodyPr/>
        <a:lstStyle/>
        <a:p>
          <a:endParaRPr kumimoji="1" lang="ja-JP" altLang="en-US"/>
        </a:p>
      </dgm:t>
    </dgm:pt>
    <dgm:pt modelId="{17C3325D-1503-4ED1-ABD7-798D6DB4F2AA}">
      <dgm:prSet phldrT="[テキスト]"/>
      <dgm:spPr/>
      <dgm:t>
        <a:bodyPr/>
        <a:lstStyle/>
        <a:p>
          <a:r>
            <a:rPr kumimoji="1" lang="en-US" altLang="ja-JP" dirty="0" smtClean="0">
              <a:latin typeface="Candara" pitchFamily="34" charset="0"/>
            </a:rPr>
            <a:t>-</a:t>
          </a:r>
          <a:r>
            <a:rPr kumimoji="1" lang="en-US" altLang="ja-JP" dirty="0" smtClean="0"/>
            <a:t> </a:t>
          </a:r>
          <a:r>
            <a:rPr kumimoji="1" lang="en-US" altLang="ja-JP" dirty="0" smtClean="0">
              <a:solidFill>
                <a:schemeClr val="tx1"/>
              </a:solidFill>
              <a:latin typeface="Candara" pitchFamily="34" charset="0"/>
            </a:rPr>
            <a:t>Time span</a:t>
          </a:r>
        </a:p>
        <a:p>
          <a:r>
            <a:rPr kumimoji="1" lang="en-US" altLang="ja-JP" dirty="0" smtClean="0">
              <a:latin typeface="Candara" pitchFamily="34" charset="0"/>
            </a:rPr>
            <a:t>- Subject</a:t>
          </a:r>
        </a:p>
        <a:p>
          <a:r>
            <a:rPr kumimoji="1" lang="en-US" altLang="ja-JP" dirty="0" smtClean="0">
              <a:latin typeface="Candara" pitchFamily="34" charset="0"/>
            </a:rPr>
            <a:t>- Participant</a:t>
          </a:r>
          <a:r>
            <a:rPr kumimoji="1" lang="en-US" altLang="ja-JP" dirty="0" smtClean="0">
              <a:solidFill>
                <a:schemeClr val="tx1"/>
              </a:solidFill>
              <a:latin typeface="Candara" pitchFamily="34" charset="0"/>
            </a:rPr>
            <a:t>s</a:t>
          </a:r>
        </a:p>
        <a:p>
          <a:r>
            <a:rPr kumimoji="1" lang="en-US" altLang="ja-JP" dirty="0" smtClean="0">
              <a:latin typeface="Candara" pitchFamily="34" charset="0"/>
            </a:rPr>
            <a:t>- Support system</a:t>
          </a:r>
        </a:p>
        <a:p>
          <a:endParaRPr kumimoji="1" lang="ja-JP" altLang="en-US" dirty="0"/>
        </a:p>
      </dgm:t>
    </dgm:pt>
    <dgm:pt modelId="{FF153A88-10A6-420A-BFED-2CF7A39E55E8}" type="parTrans" cxnId="{2DB050CF-0C7B-4B65-98C4-4C322EC57AF5}">
      <dgm:prSet/>
      <dgm:spPr/>
      <dgm:t>
        <a:bodyPr/>
        <a:lstStyle/>
        <a:p>
          <a:endParaRPr kumimoji="1" lang="ja-JP" altLang="en-US"/>
        </a:p>
      </dgm:t>
    </dgm:pt>
    <dgm:pt modelId="{EF92C399-5247-4608-9F10-27FD7B9AC291}" type="sibTrans" cxnId="{2DB050CF-0C7B-4B65-98C4-4C322EC57AF5}">
      <dgm:prSet/>
      <dgm:spPr/>
      <dgm:t>
        <a:bodyPr/>
        <a:lstStyle/>
        <a:p>
          <a:endParaRPr kumimoji="1" lang="ja-JP" altLang="en-US"/>
        </a:p>
      </dgm:t>
    </dgm:pt>
    <dgm:pt modelId="{95426F71-79CF-4F8E-9615-51EB792C4D3E}">
      <dgm:prSet phldrT="[テキスト]" custT="1"/>
      <dgm:spPr>
        <a:solidFill>
          <a:srgbClr val="00B0F0"/>
        </a:solidFill>
      </dgm:spPr>
      <dgm:t>
        <a:bodyPr/>
        <a:lstStyle/>
        <a:p>
          <a:r>
            <a:rPr kumimoji="1" lang="en-US" altLang="ja-JP" sz="3600" b="1" cap="none" spc="0"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rPr>
            <a:t>B. Process</a:t>
          </a:r>
          <a:endParaRPr kumimoji="1" lang="ja-JP" altLang="en-US" sz="3600" b="1" cap="none" spc="0"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endParaRPr>
        </a:p>
      </dgm:t>
    </dgm:pt>
    <dgm:pt modelId="{D702AE61-9D98-4004-9480-BCFA9C0DFEF1}" type="parTrans" cxnId="{D8C388EA-5649-4A56-A736-B382BCF17A42}">
      <dgm:prSet/>
      <dgm:spPr/>
      <dgm:t>
        <a:bodyPr/>
        <a:lstStyle/>
        <a:p>
          <a:endParaRPr kumimoji="1" lang="ja-JP" altLang="en-US"/>
        </a:p>
      </dgm:t>
    </dgm:pt>
    <dgm:pt modelId="{1D075072-2D75-4785-A3E9-4BFC209F501D}" type="sibTrans" cxnId="{D8C388EA-5649-4A56-A736-B382BCF17A42}">
      <dgm:prSet/>
      <dgm:spPr/>
      <dgm:t>
        <a:bodyPr/>
        <a:lstStyle/>
        <a:p>
          <a:endParaRPr kumimoji="1" lang="ja-JP" altLang="en-US"/>
        </a:p>
      </dgm:t>
    </dgm:pt>
    <dgm:pt modelId="{79E7AEC5-D6DC-40E8-BF78-2DE88FCE3058}">
      <dgm:prSet phldrT="[テキスト]"/>
      <dgm:spPr/>
      <dgm:t>
        <a:bodyPr/>
        <a:lstStyle/>
        <a:p>
          <a:r>
            <a:rPr kumimoji="1" lang="en-US" altLang="ja-JP" dirty="0" smtClean="0">
              <a:latin typeface="Candara" pitchFamily="34" charset="0"/>
            </a:rPr>
            <a:t>- Children</a:t>
          </a:r>
        </a:p>
        <a:p>
          <a:r>
            <a:rPr kumimoji="1" lang="en-US" altLang="ja-JP" dirty="0" smtClean="0">
              <a:latin typeface="Candara" pitchFamily="34" charset="0"/>
            </a:rPr>
            <a:t>- Teacher</a:t>
          </a:r>
        </a:p>
        <a:p>
          <a:r>
            <a:rPr kumimoji="1" lang="en-US" altLang="ja-JP" dirty="0" smtClean="0">
              <a:latin typeface="Candara" pitchFamily="34" charset="0"/>
            </a:rPr>
            <a:t>- School</a:t>
          </a:r>
        </a:p>
        <a:p>
          <a:r>
            <a:rPr kumimoji="1" lang="en-US" altLang="ja-JP" dirty="0" smtClean="0">
              <a:latin typeface="Candara" pitchFamily="34" charset="0"/>
            </a:rPr>
            <a:t>- Community</a:t>
          </a:r>
          <a:endParaRPr kumimoji="1" lang="ja-JP" altLang="en-US" dirty="0">
            <a:latin typeface="Candara" pitchFamily="34" charset="0"/>
          </a:endParaRPr>
        </a:p>
      </dgm:t>
    </dgm:pt>
    <dgm:pt modelId="{A9DA3BE7-AE1A-4F84-936A-4ECC2DD62C4E}" type="sibTrans" cxnId="{00AAC4C8-2AC2-4713-8366-3AA79464EFDD}">
      <dgm:prSet/>
      <dgm:spPr/>
      <dgm:t>
        <a:bodyPr/>
        <a:lstStyle/>
        <a:p>
          <a:endParaRPr kumimoji="1" lang="ja-JP" altLang="en-US"/>
        </a:p>
      </dgm:t>
    </dgm:pt>
    <dgm:pt modelId="{04D1A5C8-467C-40FC-B96B-4852EB1DEBCB}" type="parTrans" cxnId="{00AAC4C8-2AC2-4713-8366-3AA79464EFDD}">
      <dgm:prSet/>
      <dgm:spPr/>
      <dgm:t>
        <a:bodyPr/>
        <a:lstStyle/>
        <a:p>
          <a:endParaRPr kumimoji="1" lang="ja-JP" altLang="en-US"/>
        </a:p>
      </dgm:t>
    </dgm:pt>
    <dgm:pt modelId="{4D84447E-5DCD-4B3B-95A2-88A20C586202}">
      <dgm:prSet phldrT="[テキスト]" custT="1"/>
      <dgm:spPr>
        <a:solidFill>
          <a:schemeClr val="accent5">
            <a:lumMod val="40000"/>
            <a:lumOff val="60000"/>
          </a:schemeClr>
        </a:solidFill>
      </dgm:spPr>
      <dgm:t>
        <a:bodyPr/>
        <a:lstStyle/>
        <a:p>
          <a:r>
            <a:rPr kumimoji="1" lang="en-US" altLang="ja-JP" sz="3200" b="1" cap="none" spc="0"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rPr>
            <a:t>C. Effect</a:t>
          </a:r>
          <a:r>
            <a:rPr kumimoji="1" lang="en-US" altLang="ja-JP" sz="2500" b="1" cap="none" spc="0"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rPr>
            <a:t> </a:t>
          </a:r>
          <a:endParaRPr kumimoji="1" lang="ja-JP" altLang="en-US" sz="2500" b="1" cap="none" spc="0"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endParaRPr>
        </a:p>
      </dgm:t>
    </dgm:pt>
    <dgm:pt modelId="{33540675-041D-44CD-8C61-9087E849C83D}" type="sibTrans" cxnId="{E78CCC14-543F-4B3A-B07E-1C90979C33AE}">
      <dgm:prSet/>
      <dgm:spPr/>
      <dgm:t>
        <a:bodyPr/>
        <a:lstStyle/>
        <a:p>
          <a:endParaRPr kumimoji="1" lang="ja-JP" altLang="en-US"/>
        </a:p>
      </dgm:t>
    </dgm:pt>
    <dgm:pt modelId="{BF906D36-9124-480A-B264-8ACEF5F62425}" type="parTrans" cxnId="{E78CCC14-543F-4B3A-B07E-1C90979C33AE}">
      <dgm:prSet/>
      <dgm:spPr/>
      <dgm:t>
        <a:bodyPr/>
        <a:lstStyle/>
        <a:p>
          <a:endParaRPr kumimoji="1" lang="ja-JP" altLang="en-US"/>
        </a:p>
      </dgm:t>
    </dgm:pt>
    <dgm:pt modelId="{7E2D3359-7269-4AC0-A585-B093CB72298A}">
      <dgm:prSet phldrT="[テキスト]"/>
      <dgm:spPr/>
      <dgm:t>
        <a:bodyPr/>
        <a:lstStyle/>
        <a:p>
          <a:r>
            <a:rPr kumimoji="1" lang="en-US" altLang="ja-JP" dirty="0" smtClean="0">
              <a:latin typeface="Candara" pitchFamily="34" charset="0"/>
            </a:rPr>
            <a:t>- Planning</a:t>
          </a:r>
        </a:p>
        <a:p>
          <a:r>
            <a:rPr kumimoji="1" lang="en-US" altLang="ja-JP" dirty="0" smtClean="0">
              <a:latin typeface="Candara" pitchFamily="34" charset="0"/>
            </a:rPr>
            <a:t>- Doing RL &amp; </a:t>
          </a:r>
        </a:p>
        <a:p>
          <a:r>
            <a:rPr kumimoji="1" lang="en-US" altLang="ja-JP" dirty="0" smtClean="0">
              <a:latin typeface="Candara" pitchFamily="34" charset="0"/>
            </a:rPr>
            <a:t> </a:t>
          </a:r>
          <a:r>
            <a:rPr kumimoji="1" lang="en-US" altLang="ja-JP" dirty="0" smtClean="0">
              <a:solidFill>
                <a:schemeClr val="tx1"/>
              </a:solidFill>
              <a:latin typeface="Candara" pitchFamily="34" charset="0"/>
            </a:rPr>
            <a:t>observation</a:t>
          </a:r>
        </a:p>
        <a:p>
          <a:r>
            <a:rPr kumimoji="1" lang="en-US" altLang="ja-JP" dirty="0" smtClean="0">
              <a:latin typeface="Candara" pitchFamily="34" charset="0"/>
            </a:rPr>
            <a:t>- </a:t>
          </a:r>
          <a:r>
            <a:rPr kumimoji="1" lang="en-US" altLang="ja-JP" dirty="0" smtClean="0">
              <a:solidFill>
                <a:schemeClr val="tx1"/>
              </a:solidFill>
              <a:latin typeface="Candara" pitchFamily="34" charset="0"/>
            </a:rPr>
            <a:t>Debriefing</a:t>
          </a:r>
        </a:p>
        <a:p>
          <a:r>
            <a:rPr kumimoji="1" lang="en-US" altLang="ja-JP" dirty="0" smtClean="0">
              <a:latin typeface="Candara" pitchFamily="34" charset="0"/>
            </a:rPr>
            <a:t>- Documentation</a:t>
          </a:r>
          <a:endParaRPr kumimoji="1" lang="ja-JP" altLang="en-US" dirty="0">
            <a:latin typeface="Candara" pitchFamily="34" charset="0"/>
          </a:endParaRPr>
        </a:p>
      </dgm:t>
    </dgm:pt>
    <dgm:pt modelId="{938D4C62-DF07-47E8-ADC3-F36BE24F106E}" type="sibTrans" cxnId="{E2CF46B7-60F5-44AE-81EF-D3688291E351}">
      <dgm:prSet/>
      <dgm:spPr/>
      <dgm:t>
        <a:bodyPr/>
        <a:lstStyle/>
        <a:p>
          <a:endParaRPr kumimoji="1" lang="ja-JP" altLang="en-US"/>
        </a:p>
      </dgm:t>
    </dgm:pt>
    <dgm:pt modelId="{F4AD14CD-524A-4443-87D5-82F728F45606}" type="parTrans" cxnId="{E2CF46B7-60F5-44AE-81EF-D3688291E351}">
      <dgm:prSet/>
      <dgm:spPr/>
      <dgm:t>
        <a:bodyPr/>
        <a:lstStyle/>
        <a:p>
          <a:endParaRPr kumimoji="1" lang="ja-JP" altLang="en-US"/>
        </a:p>
      </dgm:t>
    </dgm:pt>
    <dgm:pt modelId="{4AA490DD-C96C-40AD-BFC2-8C5C1FE174F6}" type="pres">
      <dgm:prSet presAssocID="{646909AE-5428-4EEE-9589-65E151971B0F}" presName="Name0" presStyleCnt="0">
        <dgm:presLayoutVars>
          <dgm:chMax val="5"/>
          <dgm:chPref val="5"/>
          <dgm:dir/>
          <dgm:animLvl val="lvl"/>
        </dgm:presLayoutVars>
      </dgm:prSet>
      <dgm:spPr/>
      <dgm:t>
        <a:bodyPr/>
        <a:lstStyle/>
        <a:p>
          <a:endParaRPr kumimoji="1" lang="ja-JP" altLang="en-US"/>
        </a:p>
      </dgm:t>
    </dgm:pt>
    <dgm:pt modelId="{E576C4DD-B99F-42DE-8E73-589BF4F2207A}" type="pres">
      <dgm:prSet presAssocID="{CF2E7A2D-1040-4F4F-AADE-6DA99E268307}" presName="parentText1" presStyleLbl="node1" presStyleIdx="0" presStyleCnt="3" custLinFactNeighborX="7126" custLinFactNeighborY="1786">
        <dgm:presLayoutVars>
          <dgm:chMax/>
          <dgm:chPref val="3"/>
          <dgm:bulletEnabled val="1"/>
        </dgm:presLayoutVars>
      </dgm:prSet>
      <dgm:spPr/>
      <dgm:t>
        <a:bodyPr/>
        <a:lstStyle/>
        <a:p>
          <a:endParaRPr kumimoji="1" lang="ja-JP" altLang="en-US"/>
        </a:p>
      </dgm:t>
    </dgm:pt>
    <dgm:pt modelId="{F408778C-7973-482D-927D-3D458DE01F36}" type="pres">
      <dgm:prSet presAssocID="{CF2E7A2D-1040-4F4F-AADE-6DA99E268307}" presName="childText1" presStyleLbl="solidAlignAcc1" presStyleIdx="0" presStyleCnt="3">
        <dgm:presLayoutVars>
          <dgm:chMax val="0"/>
          <dgm:chPref val="0"/>
          <dgm:bulletEnabled val="1"/>
        </dgm:presLayoutVars>
      </dgm:prSet>
      <dgm:spPr/>
      <dgm:t>
        <a:bodyPr/>
        <a:lstStyle/>
        <a:p>
          <a:endParaRPr kumimoji="1" lang="ja-JP" altLang="en-US"/>
        </a:p>
      </dgm:t>
    </dgm:pt>
    <dgm:pt modelId="{49EFDB02-FE31-424F-A2B7-7E58D858C764}" type="pres">
      <dgm:prSet presAssocID="{95426F71-79CF-4F8E-9615-51EB792C4D3E}" presName="parentText2" presStyleLbl="node1" presStyleIdx="1" presStyleCnt="3" custLinFactNeighborX="-24" custLinFactNeighborY="-1288">
        <dgm:presLayoutVars>
          <dgm:chMax/>
          <dgm:chPref val="3"/>
          <dgm:bulletEnabled val="1"/>
        </dgm:presLayoutVars>
      </dgm:prSet>
      <dgm:spPr/>
      <dgm:t>
        <a:bodyPr/>
        <a:lstStyle/>
        <a:p>
          <a:endParaRPr kumimoji="1" lang="ja-JP" altLang="en-US"/>
        </a:p>
      </dgm:t>
    </dgm:pt>
    <dgm:pt modelId="{3DF055B0-51CB-4630-A386-D84A6F9A230D}" type="pres">
      <dgm:prSet presAssocID="{95426F71-79CF-4F8E-9615-51EB792C4D3E}" presName="childText2" presStyleLbl="solidAlignAcc1" presStyleIdx="1" presStyleCnt="3">
        <dgm:presLayoutVars>
          <dgm:chMax val="0"/>
          <dgm:chPref val="0"/>
          <dgm:bulletEnabled val="1"/>
        </dgm:presLayoutVars>
      </dgm:prSet>
      <dgm:spPr/>
      <dgm:t>
        <a:bodyPr/>
        <a:lstStyle/>
        <a:p>
          <a:endParaRPr kumimoji="1" lang="ja-JP" altLang="en-US"/>
        </a:p>
      </dgm:t>
    </dgm:pt>
    <dgm:pt modelId="{5DC89EDF-ACB4-428C-8412-FDF9DAB9FF9B}" type="pres">
      <dgm:prSet presAssocID="{4D84447E-5DCD-4B3B-95A2-88A20C586202}" presName="parentText3" presStyleLbl="node1" presStyleIdx="2" presStyleCnt="3" custLinFactNeighborX="-1626" custLinFactNeighborY="-350">
        <dgm:presLayoutVars>
          <dgm:chMax/>
          <dgm:chPref val="3"/>
          <dgm:bulletEnabled val="1"/>
        </dgm:presLayoutVars>
      </dgm:prSet>
      <dgm:spPr/>
      <dgm:t>
        <a:bodyPr/>
        <a:lstStyle/>
        <a:p>
          <a:endParaRPr kumimoji="1" lang="ja-JP" altLang="en-US"/>
        </a:p>
      </dgm:t>
    </dgm:pt>
    <dgm:pt modelId="{5235295E-529C-4F4D-B80D-EC243A7A5504}" type="pres">
      <dgm:prSet presAssocID="{4D84447E-5DCD-4B3B-95A2-88A20C586202}" presName="childText3" presStyleLbl="solidAlignAcc1" presStyleIdx="2" presStyleCnt="3" custLinFactNeighborX="-731" custLinFactNeighborY="1157">
        <dgm:presLayoutVars>
          <dgm:chMax val="0"/>
          <dgm:chPref val="0"/>
          <dgm:bulletEnabled val="1"/>
        </dgm:presLayoutVars>
      </dgm:prSet>
      <dgm:spPr/>
      <dgm:t>
        <a:bodyPr/>
        <a:lstStyle/>
        <a:p>
          <a:endParaRPr kumimoji="1" lang="ja-JP" altLang="en-US"/>
        </a:p>
      </dgm:t>
    </dgm:pt>
  </dgm:ptLst>
  <dgm:cxnLst>
    <dgm:cxn modelId="{E78CCC14-543F-4B3A-B07E-1C90979C33AE}" srcId="{646909AE-5428-4EEE-9589-65E151971B0F}" destId="{4D84447E-5DCD-4B3B-95A2-88A20C586202}" srcOrd="2" destOrd="0" parTransId="{BF906D36-9124-480A-B264-8ACEF5F62425}" sibTransId="{33540675-041D-44CD-8C61-9087E849C83D}"/>
    <dgm:cxn modelId="{5EE5DD6B-5964-4347-9838-0CDB762A8097}" srcId="{646909AE-5428-4EEE-9589-65E151971B0F}" destId="{CF2E7A2D-1040-4F4F-AADE-6DA99E268307}" srcOrd="0" destOrd="0" parTransId="{73A49FF0-54C0-4405-ACBC-33B1D4F39EDF}" sibTransId="{B71833CF-5A24-41D8-965B-10C94E55A6B5}"/>
    <dgm:cxn modelId="{5C5BE8C2-9A6A-4FE1-A13E-13EA9CCBEEC3}" type="presOf" srcId="{4D84447E-5DCD-4B3B-95A2-88A20C586202}" destId="{5DC89EDF-ACB4-428C-8412-FDF9DAB9FF9B}" srcOrd="0" destOrd="0" presId="urn:microsoft.com/office/officeart/2009/3/layout/IncreasingArrowsProcess"/>
    <dgm:cxn modelId="{D8C388EA-5649-4A56-A736-B382BCF17A42}" srcId="{646909AE-5428-4EEE-9589-65E151971B0F}" destId="{95426F71-79CF-4F8E-9615-51EB792C4D3E}" srcOrd="1" destOrd="0" parTransId="{D702AE61-9D98-4004-9480-BCFA9C0DFEF1}" sibTransId="{1D075072-2D75-4785-A3E9-4BFC209F501D}"/>
    <dgm:cxn modelId="{2DB050CF-0C7B-4B65-98C4-4C322EC57AF5}" srcId="{CF2E7A2D-1040-4F4F-AADE-6DA99E268307}" destId="{17C3325D-1503-4ED1-ABD7-798D6DB4F2AA}" srcOrd="0" destOrd="0" parTransId="{FF153A88-10A6-420A-BFED-2CF7A39E55E8}" sibTransId="{EF92C399-5247-4608-9F10-27FD7B9AC291}"/>
    <dgm:cxn modelId="{E2CF46B7-60F5-44AE-81EF-D3688291E351}" srcId="{95426F71-79CF-4F8E-9615-51EB792C4D3E}" destId="{7E2D3359-7269-4AC0-A585-B093CB72298A}" srcOrd="0" destOrd="0" parTransId="{F4AD14CD-524A-4443-87D5-82F728F45606}" sibTransId="{938D4C62-DF07-47E8-ADC3-F36BE24F106E}"/>
    <dgm:cxn modelId="{646EF252-B838-43ED-89BD-A20397123CA3}" type="presOf" srcId="{7E2D3359-7269-4AC0-A585-B093CB72298A}" destId="{3DF055B0-51CB-4630-A386-D84A6F9A230D}" srcOrd="0" destOrd="0" presId="urn:microsoft.com/office/officeart/2009/3/layout/IncreasingArrowsProcess"/>
    <dgm:cxn modelId="{E67C1B4F-220F-40DC-98AA-D6D079D11501}" type="presOf" srcId="{CF2E7A2D-1040-4F4F-AADE-6DA99E268307}" destId="{E576C4DD-B99F-42DE-8E73-589BF4F2207A}" srcOrd="0" destOrd="0" presId="urn:microsoft.com/office/officeart/2009/3/layout/IncreasingArrowsProcess"/>
    <dgm:cxn modelId="{3DDD2F0D-BDC8-49DD-94C8-2D9E8AAE3B0D}" type="presOf" srcId="{95426F71-79CF-4F8E-9615-51EB792C4D3E}" destId="{49EFDB02-FE31-424F-A2B7-7E58D858C764}" srcOrd="0" destOrd="0" presId="urn:microsoft.com/office/officeart/2009/3/layout/IncreasingArrowsProcess"/>
    <dgm:cxn modelId="{7E8A57D7-366F-4BD6-BF61-8251A15A9B24}" type="presOf" srcId="{17C3325D-1503-4ED1-ABD7-798D6DB4F2AA}" destId="{F408778C-7973-482D-927D-3D458DE01F36}" srcOrd="0" destOrd="0" presId="urn:microsoft.com/office/officeart/2009/3/layout/IncreasingArrowsProcess"/>
    <dgm:cxn modelId="{9E03362A-D05D-47C5-B141-0A4AC7FB4E3B}" type="presOf" srcId="{646909AE-5428-4EEE-9589-65E151971B0F}" destId="{4AA490DD-C96C-40AD-BFC2-8C5C1FE174F6}" srcOrd="0" destOrd="0" presId="urn:microsoft.com/office/officeart/2009/3/layout/IncreasingArrowsProcess"/>
    <dgm:cxn modelId="{00AAC4C8-2AC2-4713-8366-3AA79464EFDD}" srcId="{4D84447E-5DCD-4B3B-95A2-88A20C586202}" destId="{79E7AEC5-D6DC-40E8-BF78-2DE88FCE3058}" srcOrd="0" destOrd="0" parTransId="{04D1A5C8-467C-40FC-B96B-4852EB1DEBCB}" sibTransId="{A9DA3BE7-AE1A-4F84-936A-4ECC2DD62C4E}"/>
    <dgm:cxn modelId="{31D144E5-41B1-4CC0-AC91-FF2EE040DB62}" type="presOf" srcId="{79E7AEC5-D6DC-40E8-BF78-2DE88FCE3058}" destId="{5235295E-529C-4F4D-B80D-EC243A7A5504}" srcOrd="0" destOrd="0" presId="urn:microsoft.com/office/officeart/2009/3/layout/IncreasingArrowsProcess"/>
    <dgm:cxn modelId="{E735BFD0-310F-4388-AF30-FD8624286B3D}" type="presParOf" srcId="{4AA490DD-C96C-40AD-BFC2-8C5C1FE174F6}" destId="{E576C4DD-B99F-42DE-8E73-589BF4F2207A}" srcOrd="0" destOrd="0" presId="urn:microsoft.com/office/officeart/2009/3/layout/IncreasingArrowsProcess"/>
    <dgm:cxn modelId="{FB60ABBB-688D-4A07-9389-44C80B989758}" type="presParOf" srcId="{4AA490DD-C96C-40AD-BFC2-8C5C1FE174F6}" destId="{F408778C-7973-482D-927D-3D458DE01F36}" srcOrd="1" destOrd="0" presId="urn:microsoft.com/office/officeart/2009/3/layout/IncreasingArrowsProcess"/>
    <dgm:cxn modelId="{396009CF-26E5-40B3-881F-BDD75F861C9A}" type="presParOf" srcId="{4AA490DD-C96C-40AD-BFC2-8C5C1FE174F6}" destId="{49EFDB02-FE31-424F-A2B7-7E58D858C764}" srcOrd="2" destOrd="0" presId="urn:microsoft.com/office/officeart/2009/3/layout/IncreasingArrowsProcess"/>
    <dgm:cxn modelId="{68F01876-4044-46C5-BB92-916B382EF4D8}" type="presParOf" srcId="{4AA490DD-C96C-40AD-BFC2-8C5C1FE174F6}" destId="{3DF055B0-51CB-4630-A386-D84A6F9A230D}" srcOrd="3" destOrd="0" presId="urn:microsoft.com/office/officeart/2009/3/layout/IncreasingArrowsProcess"/>
    <dgm:cxn modelId="{AB814A20-86E7-4175-9608-ECCEC4185E76}" type="presParOf" srcId="{4AA490DD-C96C-40AD-BFC2-8C5C1FE174F6}" destId="{5DC89EDF-ACB4-428C-8412-FDF9DAB9FF9B}" srcOrd="4" destOrd="0" presId="urn:microsoft.com/office/officeart/2009/3/layout/IncreasingArrowsProcess"/>
    <dgm:cxn modelId="{5C858D44-8AC5-47E4-BEC4-493A99F30B83}" type="presParOf" srcId="{4AA490DD-C96C-40AD-BFC2-8C5C1FE174F6}" destId="{5235295E-529C-4F4D-B80D-EC243A7A5504}"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FD5823C-323B-4781-A511-5FBBFABD245F}" type="doc">
      <dgm:prSet loTypeId="urn:microsoft.com/office/officeart/2005/8/layout/cycle4#1" loCatId="cycle" qsTypeId="urn:microsoft.com/office/officeart/2005/8/quickstyle/simple1" qsCatId="simple" csTypeId="urn:microsoft.com/office/officeart/2005/8/colors/colorful1#1" csCatId="colorful" phldr="1"/>
      <dgm:spPr/>
      <dgm:t>
        <a:bodyPr/>
        <a:lstStyle/>
        <a:p>
          <a:endParaRPr kumimoji="1" lang="ja-JP" altLang="en-US"/>
        </a:p>
      </dgm:t>
    </dgm:pt>
    <dgm:pt modelId="{0B7A0417-C386-4A10-948F-FBF70B7CB20D}">
      <dgm:prSet phldrT="[テキスト]" custT="1"/>
      <dgm:spPr/>
      <dgm:t>
        <a:bodyPr/>
        <a:lstStyle/>
        <a:p>
          <a:r>
            <a:rPr kumimoji="1" lang="en-US" altLang="ja-JP" sz="2000" dirty="0" smtClean="0">
              <a:latin typeface="Candara" pitchFamily="34" charset="0"/>
            </a:rPr>
            <a:t>Time span</a:t>
          </a:r>
          <a:endParaRPr kumimoji="1" lang="ja-JP" altLang="en-US" sz="2000" dirty="0">
            <a:latin typeface="Candara" pitchFamily="34" charset="0"/>
          </a:endParaRPr>
        </a:p>
      </dgm:t>
    </dgm:pt>
    <dgm:pt modelId="{6635ABD6-9609-4793-96F6-10856D004BE0}" type="parTrans" cxnId="{EE0209DE-0279-4381-81AF-1E0B52204B3F}">
      <dgm:prSet/>
      <dgm:spPr/>
      <dgm:t>
        <a:bodyPr/>
        <a:lstStyle/>
        <a:p>
          <a:endParaRPr kumimoji="1" lang="ja-JP" altLang="en-US"/>
        </a:p>
      </dgm:t>
    </dgm:pt>
    <dgm:pt modelId="{15F262F2-9987-4876-9B0F-226815A57C17}" type="sibTrans" cxnId="{EE0209DE-0279-4381-81AF-1E0B52204B3F}">
      <dgm:prSet/>
      <dgm:spPr/>
      <dgm:t>
        <a:bodyPr/>
        <a:lstStyle/>
        <a:p>
          <a:endParaRPr kumimoji="1" lang="ja-JP" altLang="en-US"/>
        </a:p>
      </dgm:t>
    </dgm:pt>
    <dgm:pt modelId="{7D2B1C98-FCB8-4EC2-B2E7-BA9CCD33F298}">
      <dgm:prSet phldrT="[テキスト]" custT="1"/>
      <dgm:spPr/>
      <dgm:t>
        <a:bodyPr/>
        <a:lstStyle/>
        <a:p>
          <a:r>
            <a:rPr kumimoji="1" lang="en-US" altLang="ja-JP" sz="1800" dirty="0" smtClean="0">
              <a:latin typeface="Candara" pitchFamily="34" charset="0"/>
            </a:rPr>
            <a:t>Lesson</a:t>
          </a:r>
          <a:endParaRPr kumimoji="1" lang="ja-JP" altLang="en-US" sz="1800" dirty="0">
            <a:latin typeface="Candara" pitchFamily="34" charset="0"/>
          </a:endParaRPr>
        </a:p>
      </dgm:t>
    </dgm:pt>
    <dgm:pt modelId="{D93470BB-66D1-40EF-89ED-9E362CA79AED}" type="parTrans" cxnId="{D5F7F946-5AFD-4FAF-9ABD-90E39C472099}">
      <dgm:prSet/>
      <dgm:spPr/>
      <dgm:t>
        <a:bodyPr/>
        <a:lstStyle/>
        <a:p>
          <a:endParaRPr kumimoji="1" lang="ja-JP" altLang="en-US"/>
        </a:p>
      </dgm:t>
    </dgm:pt>
    <dgm:pt modelId="{142FC7BC-B732-4257-99DE-06B903A6B277}" type="sibTrans" cxnId="{D5F7F946-5AFD-4FAF-9ABD-90E39C472099}">
      <dgm:prSet/>
      <dgm:spPr/>
      <dgm:t>
        <a:bodyPr/>
        <a:lstStyle/>
        <a:p>
          <a:endParaRPr kumimoji="1" lang="ja-JP" altLang="en-US"/>
        </a:p>
      </dgm:t>
    </dgm:pt>
    <dgm:pt modelId="{F9E5A596-DEE0-4049-B319-11B2AD9C451E}">
      <dgm:prSet phldrT="[テキスト]" custT="1"/>
      <dgm:spPr/>
      <dgm:t>
        <a:bodyPr/>
        <a:lstStyle/>
        <a:p>
          <a:pPr algn="l"/>
          <a:r>
            <a:rPr kumimoji="1" lang="en-US" altLang="ja-JP" sz="2000" dirty="0" smtClean="0">
              <a:latin typeface="Candara" pitchFamily="34" charset="0"/>
            </a:rPr>
            <a:t>Literacy, numeracy</a:t>
          </a:r>
          <a:endParaRPr kumimoji="1" lang="ja-JP" altLang="en-US" sz="2000" dirty="0">
            <a:latin typeface="Candara" pitchFamily="34" charset="0"/>
          </a:endParaRPr>
        </a:p>
      </dgm:t>
    </dgm:pt>
    <dgm:pt modelId="{80CDF5D4-DE96-4C7B-9327-94098683D0DC}" type="parTrans" cxnId="{D2C016B2-D528-404A-AC60-4340B70FEACC}">
      <dgm:prSet/>
      <dgm:spPr/>
      <dgm:t>
        <a:bodyPr/>
        <a:lstStyle/>
        <a:p>
          <a:endParaRPr kumimoji="1" lang="ja-JP" altLang="en-US"/>
        </a:p>
      </dgm:t>
    </dgm:pt>
    <dgm:pt modelId="{22FE47FA-2E00-44BA-9FF8-5DAB2BD5C0DE}" type="sibTrans" cxnId="{D2C016B2-D528-404A-AC60-4340B70FEACC}">
      <dgm:prSet/>
      <dgm:spPr/>
      <dgm:t>
        <a:bodyPr/>
        <a:lstStyle/>
        <a:p>
          <a:endParaRPr kumimoji="1" lang="ja-JP" altLang="en-US"/>
        </a:p>
      </dgm:t>
    </dgm:pt>
    <dgm:pt modelId="{5F592A62-029C-4BE6-8906-6894E0B0F0A3}">
      <dgm:prSet phldrT="[テキスト]"/>
      <dgm:spPr/>
      <dgm:t>
        <a:bodyPr/>
        <a:lstStyle/>
        <a:p>
          <a:r>
            <a:rPr kumimoji="1" lang="en-US" altLang="ja-JP" dirty="0" smtClean="0">
              <a:latin typeface="Candara" pitchFamily="34" charset="0"/>
            </a:rPr>
            <a:t>Support</a:t>
          </a:r>
        </a:p>
        <a:p>
          <a:r>
            <a:rPr kumimoji="1" lang="en-US" altLang="ja-JP" dirty="0" smtClean="0">
              <a:latin typeface="Candara" pitchFamily="34" charset="0"/>
            </a:rPr>
            <a:t>system </a:t>
          </a:r>
          <a:endParaRPr kumimoji="1" lang="ja-JP" altLang="en-US" dirty="0">
            <a:latin typeface="Candara" pitchFamily="34" charset="0"/>
          </a:endParaRPr>
        </a:p>
      </dgm:t>
    </dgm:pt>
    <dgm:pt modelId="{7D03BD6B-E9EE-44AD-8B47-9B2198BC7A49}" type="parTrans" cxnId="{EC72950A-5F23-4A05-8853-DF0D18251F18}">
      <dgm:prSet/>
      <dgm:spPr/>
      <dgm:t>
        <a:bodyPr/>
        <a:lstStyle/>
        <a:p>
          <a:endParaRPr kumimoji="1" lang="ja-JP" altLang="en-US"/>
        </a:p>
      </dgm:t>
    </dgm:pt>
    <dgm:pt modelId="{C4F0D376-F678-413D-A020-504FCE449570}" type="sibTrans" cxnId="{EC72950A-5F23-4A05-8853-DF0D18251F18}">
      <dgm:prSet/>
      <dgm:spPr/>
      <dgm:t>
        <a:bodyPr/>
        <a:lstStyle/>
        <a:p>
          <a:endParaRPr kumimoji="1" lang="ja-JP" altLang="en-US"/>
        </a:p>
      </dgm:t>
    </dgm:pt>
    <dgm:pt modelId="{F48A9780-5CCC-467A-B935-23AD5ACA84A1}">
      <dgm:prSet phldrT="[テキスト]" custT="1"/>
      <dgm:spPr/>
      <dgm:t>
        <a:bodyPr/>
        <a:lstStyle/>
        <a:p>
          <a:r>
            <a:rPr kumimoji="1" lang="en-US" altLang="ja-JP" sz="2000" dirty="0" smtClean="0">
              <a:latin typeface="Candara" pitchFamily="34" charset="0"/>
            </a:rPr>
            <a:t>Grade</a:t>
          </a:r>
          <a:endParaRPr kumimoji="1" lang="ja-JP" altLang="en-US" sz="2000" dirty="0">
            <a:latin typeface="Candara" pitchFamily="34" charset="0"/>
          </a:endParaRPr>
        </a:p>
      </dgm:t>
    </dgm:pt>
    <dgm:pt modelId="{E9063B0D-3407-45BA-AAF0-D22E1A04FBED}" type="parTrans" cxnId="{8DEBB2A3-47A2-4C09-B564-AAA20CF46783}">
      <dgm:prSet/>
      <dgm:spPr/>
      <dgm:t>
        <a:bodyPr/>
        <a:lstStyle/>
        <a:p>
          <a:endParaRPr kumimoji="1" lang="ja-JP" altLang="en-US"/>
        </a:p>
      </dgm:t>
    </dgm:pt>
    <dgm:pt modelId="{81D3F2CB-5203-4C0C-A1A3-AE2C3B04DC3C}" type="sibTrans" cxnId="{8DEBB2A3-47A2-4C09-B564-AAA20CF46783}">
      <dgm:prSet/>
      <dgm:spPr/>
      <dgm:t>
        <a:bodyPr/>
        <a:lstStyle/>
        <a:p>
          <a:endParaRPr kumimoji="1" lang="ja-JP" altLang="en-US"/>
        </a:p>
      </dgm:t>
    </dgm:pt>
    <dgm:pt modelId="{FD68B0A9-DD24-4F78-95CC-BFDA067294F3}">
      <dgm:prSet phldrT="[テキスト]" custT="1"/>
      <dgm:spPr/>
      <dgm:t>
        <a:bodyPr/>
        <a:lstStyle/>
        <a:p>
          <a:r>
            <a:rPr kumimoji="1" lang="en-US" altLang="ja-JP" sz="1800" dirty="0" smtClean="0">
              <a:latin typeface="Candara" pitchFamily="34" charset="0"/>
            </a:rPr>
            <a:t>Curriculum</a:t>
          </a:r>
          <a:endParaRPr kumimoji="1" lang="ja-JP" altLang="en-US" sz="1800" dirty="0">
            <a:latin typeface="Candara" pitchFamily="34" charset="0"/>
          </a:endParaRPr>
        </a:p>
      </dgm:t>
    </dgm:pt>
    <dgm:pt modelId="{D50A81D5-17C5-4062-BDC5-C7BADE145A9B}" type="parTrans" cxnId="{2819D4AF-B136-4E72-A222-FE58347E58C2}">
      <dgm:prSet/>
      <dgm:spPr/>
      <dgm:t>
        <a:bodyPr/>
        <a:lstStyle/>
        <a:p>
          <a:endParaRPr kumimoji="1" lang="ja-JP" altLang="en-US"/>
        </a:p>
      </dgm:t>
    </dgm:pt>
    <dgm:pt modelId="{35DADEB0-F983-42D2-BA0A-A602999FE036}" type="sibTrans" cxnId="{2819D4AF-B136-4E72-A222-FE58347E58C2}">
      <dgm:prSet/>
      <dgm:spPr/>
      <dgm:t>
        <a:bodyPr/>
        <a:lstStyle/>
        <a:p>
          <a:endParaRPr kumimoji="1" lang="ja-JP" altLang="en-US"/>
        </a:p>
      </dgm:t>
    </dgm:pt>
    <dgm:pt modelId="{EEDDC966-A5E0-4B4B-B387-78718E2E027E}">
      <dgm:prSet phldrT="[テキスト]" custT="1"/>
      <dgm:spPr/>
      <dgm:t>
        <a:bodyPr/>
        <a:lstStyle/>
        <a:p>
          <a:r>
            <a:rPr kumimoji="1" lang="en-US" altLang="ja-JP" sz="1800" dirty="0" smtClean="0">
              <a:latin typeface="Candara" pitchFamily="34" charset="0"/>
            </a:rPr>
            <a:t>LS Cycle</a:t>
          </a:r>
          <a:endParaRPr kumimoji="1" lang="ja-JP" altLang="en-US" sz="1800" dirty="0">
            <a:latin typeface="Candara" pitchFamily="34" charset="0"/>
          </a:endParaRPr>
        </a:p>
      </dgm:t>
    </dgm:pt>
    <dgm:pt modelId="{9C8EC91A-6D78-4FCB-9A5F-257D5A3C9B97}" type="parTrans" cxnId="{E7E90E25-F627-4D73-8347-2B0FD6FBCA38}">
      <dgm:prSet/>
      <dgm:spPr/>
      <dgm:t>
        <a:bodyPr/>
        <a:lstStyle/>
        <a:p>
          <a:endParaRPr kumimoji="1" lang="ja-JP" altLang="en-US"/>
        </a:p>
      </dgm:t>
    </dgm:pt>
    <dgm:pt modelId="{6C3825FF-54A1-4D89-9DF7-EB6B149199A3}" type="sibTrans" cxnId="{E7E90E25-F627-4D73-8347-2B0FD6FBCA38}">
      <dgm:prSet/>
      <dgm:spPr/>
      <dgm:t>
        <a:bodyPr/>
        <a:lstStyle/>
        <a:p>
          <a:endParaRPr kumimoji="1" lang="ja-JP" altLang="en-US"/>
        </a:p>
      </dgm:t>
    </dgm:pt>
    <dgm:pt modelId="{6C2F8019-BF7B-4D6D-A3DB-5A32004585C2}">
      <dgm:prSet phldrT="[テキスト]" custT="1"/>
      <dgm:spPr/>
      <dgm:t>
        <a:bodyPr/>
        <a:lstStyle/>
        <a:p>
          <a:endParaRPr kumimoji="1" lang="ja-JP" altLang="en-US" sz="1800" dirty="0"/>
        </a:p>
      </dgm:t>
    </dgm:pt>
    <dgm:pt modelId="{D8DAD51B-989A-47CB-866B-595FBD215E94}" type="parTrans" cxnId="{7C004365-4C40-4B4C-81F8-ED568DC69646}">
      <dgm:prSet/>
      <dgm:spPr/>
      <dgm:t>
        <a:bodyPr/>
        <a:lstStyle/>
        <a:p>
          <a:endParaRPr kumimoji="1" lang="ja-JP" altLang="en-US"/>
        </a:p>
      </dgm:t>
    </dgm:pt>
    <dgm:pt modelId="{B3F6877D-B4C1-4095-B7E1-A4B81EC12372}" type="sibTrans" cxnId="{7C004365-4C40-4B4C-81F8-ED568DC69646}">
      <dgm:prSet/>
      <dgm:spPr/>
      <dgm:t>
        <a:bodyPr/>
        <a:lstStyle/>
        <a:p>
          <a:endParaRPr kumimoji="1" lang="ja-JP" altLang="en-US"/>
        </a:p>
      </dgm:t>
    </dgm:pt>
    <dgm:pt modelId="{9D13DAC4-E913-4A12-B673-7658E1F34868}">
      <dgm:prSet phldrT="[テキスト]" custT="1"/>
      <dgm:spPr/>
      <dgm:t>
        <a:bodyPr/>
        <a:lstStyle/>
        <a:p>
          <a:r>
            <a:rPr kumimoji="1" lang="en-US" altLang="ja-JP" sz="1800" dirty="0" smtClean="0">
              <a:latin typeface="Candara" pitchFamily="34" charset="0"/>
            </a:rPr>
            <a:t>Longer span</a:t>
          </a:r>
          <a:endParaRPr kumimoji="1" lang="ja-JP" altLang="en-US" sz="1800" dirty="0">
            <a:latin typeface="Candara" pitchFamily="34" charset="0"/>
          </a:endParaRPr>
        </a:p>
      </dgm:t>
    </dgm:pt>
    <dgm:pt modelId="{28413794-5C80-40EE-8E0E-237A64A168EC}" type="parTrans" cxnId="{AF76BD98-4590-49B6-8168-3BFD9595318B}">
      <dgm:prSet/>
      <dgm:spPr/>
      <dgm:t>
        <a:bodyPr/>
        <a:lstStyle/>
        <a:p>
          <a:endParaRPr kumimoji="1" lang="ja-JP" altLang="en-US"/>
        </a:p>
      </dgm:t>
    </dgm:pt>
    <dgm:pt modelId="{45A6FB81-B5A3-410B-8A97-8611DCE346DF}" type="sibTrans" cxnId="{AF76BD98-4590-49B6-8168-3BFD9595318B}">
      <dgm:prSet/>
      <dgm:spPr/>
      <dgm:t>
        <a:bodyPr/>
        <a:lstStyle/>
        <a:p>
          <a:endParaRPr kumimoji="1" lang="ja-JP" altLang="en-US"/>
        </a:p>
      </dgm:t>
    </dgm:pt>
    <dgm:pt modelId="{3E42E9CA-D834-42B0-8447-A7953404B919}">
      <dgm:prSet phldrT="[テキスト]"/>
      <dgm:spPr/>
      <dgm:t>
        <a:bodyPr/>
        <a:lstStyle/>
        <a:p>
          <a:pPr algn="l"/>
          <a:endParaRPr kumimoji="1" lang="ja-JP" altLang="en-US" sz="1100" dirty="0"/>
        </a:p>
      </dgm:t>
    </dgm:pt>
    <dgm:pt modelId="{FE6E7F49-66C5-423A-A67B-78E9D2DC7672}" type="parTrans" cxnId="{34DD7134-40FA-44F4-818A-AF9582B78320}">
      <dgm:prSet/>
      <dgm:spPr/>
      <dgm:t>
        <a:bodyPr/>
        <a:lstStyle/>
        <a:p>
          <a:endParaRPr kumimoji="1" lang="ja-JP" altLang="en-US"/>
        </a:p>
      </dgm:t>
    </dgm:pt>
    <dgm:pt modelId="{E3BDC664-BCFB-4B80-8424-30626A25FE7C}" type="sibTrans" cxnId="{34DD7134-40FA-44F4-818A-AF9582B78320}">
      <dgm:prSet/>
      <dgm:spPr/>
      <dgm:t>
        <a:bodyPr/>
        <a:lstStyle/>
        <a:p>
          <a:endParaRPr kumimoji="1" lang="ja-JP" altLang="en-US"/>
        </a:p>
      </dgm:t>
    </dgm:pt>
    <dgm:pt modelId="{1F85AC37-4BBF-42E4-B3EC-13CD9E828DC0}">
      <dgm:prSet phldrT="[テキスト]" custT="1"/>
      <dgm:spPr/>
      <dgm:t>
        <a:bodyPr/>
        <a:lstStyle/>
        <a:p>
          <a:pPr algn="l"/>
          <a:r>
            <a:rPr kumimoji="1" lang="en-US" altLang="ja-JP" sz="2000" dirty="0" smtClean="0">
              <a:latin typeface="Candara" pitchFamily="34" charset="0"/>
            </a:rPr>
            <a:t>Inquiry-based</a:t>
          </a:r>
          <a:endParaRPr kumimoji="1" lang="ja-JP" altLang="en-US" sz="2000" dirty="0">
            <a:latin typeface="Candara" pitchFamily="34" charset="0"/>
          </a:endParaRPr>
        </a:p>
      </dgm:t>
    </dgm:pt>
    <dgm:pt modelId="{666BD2F5-2AD2-440F-B0BA-76F0E476F650}" type="parTrans" cxnId="{EB91DEE2-0948-432C-AB49-DA4556177B43}">
      <dgm:prSet/>
      <dgm:spPr/>
      <dgm:t>
        <a:bodyPr/>
        <a:lstStyle/>
        <a:p>
          <a:endParaRPr kumimoji="1" lang="ja-JP" altLang="en-US"/>
        </a:p>
      </dgm:t>
    </dgm:pt>
    <dgm:pt modelId="{30570EF8-7C52-4BF6-91B2-35F5B535C962}" type="sibTrans" cxnId="{EB91DEE2-0948-432C-AB49-DA4556177B43}">
      <dgm:prSet/>
      <dgm:spPr/>
      <dgm:t>
        <a:bodyPr/>
        <a:lstStyle/>
        <a:p>
          <a:endParaRPr kumimoji="1" lang="ja-JP" altLang="en-US"/>
        </a:p>
      </dgm:t>
    </dgm:pt>
    <dgm:pt modelId="{0A34597B-63C5-4A2D-B466-4AA1122B43EB}">
      <dgm:prSet phldrT="[テキスト]" custT="1"/>
      <dgm:spPr/>
      <dgm:t>
        <a:bodyPr/>
        <a:lstStyle/>
        <a:p>
          <a:r>
            <a:rPr kumimoji="1" lang="en-US" altLang="ja-JP" sz="2000" dirty="0" smtClean="0">
              <a:latin typeface="Candara" pitchFamily="34" charset="0"/>
            </a:rPr>
            <a:t>Subject</a:t>
          </a:r>
          <a:endParaRPr kumimoji="1" lang="ja-JP" altLang="en-US" sz="2000" dirty="0">
            <a:latin typeface="Candara" pitchFamily="34" charset="0"/>
          </a:endParaRPr>
        </a:p>
      </dgm:t>
    </dgm:pt>
    <dgm:pt modelId="{D21C9215-DBF3-4C05-BBB8-15AE492F84ED}" type="parTrans" cxnId="{0FF69861-89A8-43FF-A9C5-D1489A055BA6}">
      <dgm:prSet/>
      <dgm:spPr/>
      <dgm:t>
        <a:bodyPr/>
        <a:lstStyle/>
        <a:p>
          <a:endParaRPr kumimoji="1" lang="ja-JP" altLang="en-US"/>
        </a:p>
      </dgm:t>
    </dgm:pt>
    <dgm:pt modelId="{36132A6C-5784-4A3D-A7E1-3258DB77D598}" type="sibTrans" cxnId="{0FF69861-89A8-43FF-A9C5-D1489A055BA6}">
      <dgm:prSet/>
      <dgm:spPr/>
      <dgm:t>
        <a:bodyPr/>
        <a:lstStyle/>
        <a:p>
          <a:endParaRPr kumimoji="1" lang="ja-JP" altLang="en-US"/>
        </a:p>
      </dgm:t>
    </dgm:pt>
    <dgm:pt modelId="{F724FE68-62C6-445E-8A3E-0B0DE04A1D82}">
      <dgm:prSet phldrT="[テキスト]" custT="1"/>
      <dgm:spPr/>
      <dgm:t>
        <a:bodyPr/>
        <a:lstStyle/>
        <a:p>
          <a:r>
            <a:rPr kumimoji="1" lang="en-US" altLang="ja-JP" sz="2000" dirty="0" smtClean="0">
              <a:latin typeface="Candara" pitchFamily="34" charset="0"/>
            </a:rPr>
            <a:t>School </a:t>
          </a:r>
          <a:endParaRPr kumimoji="1" lang="ja-JP" altLang="en-US" sz="2000" dirty="0">
            <a:latin typeface="Candara" pitchFamily="34" charset="0"/>
          </a:endParaRPr>
        </a:p>
      </dgm:t>
    </dgm:pt>
    <dgm:pt modelId="{389CAA59-E4E2-4AE7-9583-B802E5DED8EB}" type="parTrans" cxnId="{6080EAF0-A420-438F-B05E-86C183C45684}">
      <dgm:prSet/>
      <dgm:spPr/>
      <dgm:t>
        <a:bodyPr/>
        <a:lstStyle/>
        <a:p>
          <a:endParaRPr kumimoji="1" lang="ja-JP" altLang="en-US"/>
        </a:p>
      </dgm:t>
    </dgm:pt>
    <dgm:pt modelId="{A04EE27F-91B0-4818-8A91-43FAD2F60796}" type="sibTrans" cxnId="{6080EAF0-A420-438F-B05E-86C183C45684}">
      <dgm:prSet/>
      <dgm:spPr/>
      <dgm:t>
        <a:bodyPr/>
        <a:lstStyle/>
        <a:p>
          <a:endParaRPr kumimoji="1" lang="ja-JP" altLang="en-US"/>
        </a:p>
      </dgm:t>
    </dgm:pt>
    <dgm:pt modelId="{BBD5E40D-FCDC-4D5E-BA95-58FE846C7A13}">
      <dgm:prSet phldrT="[テキスト]" custT="1"/>
      <dgm:spPr/>
      <dgm:t>
        <a:bodyPr/>
        <a:lstStyle/>
        <a:p>
          <a:r>
            <a:rPr kumimoji="1" lang="en-US" altLang="ja-JP" sz="2000" dirty="0" smtClean="0">
              <a:latin typeface="Candara" pitchFamily="34" charset="0"/>
            </a:rPr>
            <a:t>Financial support</a:t>
          </a:r>
          <a:endParaRPr kumimoji="1" lang="ja-JP" altLang="en-US" sz="2000" dirty="0">
            <a:latin typeface="Candara" pitchFamily="34" charset="0"/>
          </a:endParaRPr>
        </a:p>
      </dgm:t>
    </dgm:pt>
    <dgm:pt modelId="{2562EFD7-BE67-49D5-8181-12458AEB785A}" type="sibTrans" cxnId="{63271A48-0B74-4118-93C9-C3B8A47DDEB2}">
      <dgm:prSet/>
      <dgm:spPr/>
      <dgm:t>
        <a:bodyPr/>
        <a:lstStyle/>
        <a:p>
          <a:endParaRPr kumimoji="1" lang="ja-JP" altLang="en-US"/>
        </a:p>
      </dgm:t>
    </dgm:pt>
    <dgm:pt modelId="{ADC1196D-6778-4617-9110-D14E664820EC}" type="parTrans" cxnId="{63271A48-0B74-4118-93C9-C3B8A47DDEB2}">
      <dgm:prSet/>
      <dgm:spPr/>
      <dgm:t>
        <a:bodyPr/>
        <a:lstStyle/>
        <a:p>
          <a:endParaRPr kumimoji="1" lang="ja-JP" altLang="en-US"/>
        </a:p>
      </dgm:t>
    </dgm:pt>
    <dgm:pt modelId="{2E3D521C-0A92-4A26-9B3C-86E16F4467BD}">
      <dgm:prSet phldrT="[テキスト]" custT="1"/>
      <dgm:spPr/>
      <dgm:t>
        <a:bodyPr/>
        <a:lstStyle/>
        <a:p>
          <a:r>
            <a:rPr kumimoji="1" lang="en-US" altLang="ja-JP" sz="2000" dirty="0" smtClean="0">
              <a:latin typeface="Candara" pitchFamily="34" charset="0"/>
            </a:rPr>
            <a:t>Human support</a:t>
          </a:r>
          <a:endParaRPr kumimoji="1" lang="ja-JP" altLang="en-US" sz="2000" dirty="0">
            <a:latin typeface="Candara" pitchFamily="34" charset="0"/>
          </a:endParaRPr>
        </a:p>
      </dgm:t>
    </dgm:pt>
    <dgm:pt modelId="{60B99C7B-B00A-4B2E-8171-B9DD7B86EE43}" type="parTrans" cxnId="{B64CACC7-1AE0-40C4-BE72-AF2A3721E012}">
      <dgm:prSet/>
      <dgm:spPr/>
      <dgm:t>
        <a:bodyPr/>
        <a:lstStyle/>
        <a:p>
          <a:endParaRPr kumimoji="1" lang="ja-JP" altLang="en-US"/>
        </a:p>
      </dgm:t>
    </dgm:pt>
    <dgm:pt modelId="{237F088F-5010-4BE5-BD36-AE6212105A70}" type="sibTrans" cxnId="{B64CACC7-1AE0-40C4-BE72-AF2A3721E012}">
      <dgm:prSet/>
      <dgm:spPr/>
      <dgm:t>
        <a:bodyPr/>
        <a:lstStyle/>
        <a:p>
          <a:endParaRPr kumimoji="1" lang="ja-JP" altLang="en-US"/>
        </a:p>
      </dgm:t>
    </dgm:pt>
    <dgm:pt modelId="{9651E8D7-6292-4F11-A428-8403FBA9DDBE}">
      <dgm:prSet phldrT="[テキスト]" custT="1"/>
      <dgm:spPr/>
      <dgm:t>
        <a:bodyPr/>
        <a:lstStyle/>
        <a:p>
          <a:endParaRPr kumimoji="1" lang="ja-JP" altLang="en-US" sz="2000" dirty="0"/>
        </a:p>
      </dgm:t>
    </dgm:pt>
    <dgm:pt modelId="{3CD65531-3CD9-47C1-9A18-4D3C8569516A}" type="parTrans" cxnId="{61D059D5-5A0F-4D1B-AB55-F78469B344BE}">
      <dgm:prSet/>
      <dgm:spPr/>
      <dgm:t>
        <a:bodyPr/>
        <a:lstStyle/>
        <a:p>
          <a:endParaRPr kumimoji="1" lang="ja-JP" altLang="en-US"/>
        </a:p>
      </dgm:t>
    </dgm:pt>
    <dgm:pt modelId="{37CD0384-33F4-4F31-A5EC-240B6A10E951}" type="sibTrans" cxnId="{61D059D5-5A0F-4D1B-AB55-F78469B344BE}">
      <dgm:prSet/>
      <dgm:spPr/>
      <dgm:t>
        <a:bodyPr/>
        <a:lstStyle/>
        <a:p>
          <a:endParaRPr kumimoji="1" lang="ja-JP" altLang="en-US"/>
        </a:p>
      </dgm:t>
    </dgm:pt>
    <dgm:pt modelId="{21D5D51B-CB6C-41E8-A1C7-F7ACE5BD079A}">
      <dgm:prSet phldrT="[テキスト]" custT="1"/>
      <dgm:spPr/>
      <dgm:t>
        <a:bodyPr/>
        <a:lstStyle/>
        <a:p>
          <a:r>
            <a:rPr kumimoji="1" lang="en-US" altLang="ja-JP" sz="2000" dirty="0" smtClean="0">
              <a:latin typeface="Candara" pitchFamily="34" charset="0"/>
            </a:rPr>
            <a:t>Tools  support</a:t>
          </a:r>
          <a:endParaRPr kumimoji="1" lang="ja-JP" altLang="en-US" sz="2000" dirty="0">
            <a:latin typeface="Candara" pitchFamily="34" charset="0"/>
          </a:endParaRPr>
        </a:p>
      </dgm:t>
    </dgm:pt>
    <dgm:pt modelId="{B18B9508-0209-4CFB-B8F4-64792319CF8C}" type="parTrans" cxnId="{8BA0ACAF-3905-47A0-B606-E663A3E46E17}">
      <dgm:prSet/>
      <dgm:spPr/>
      <dgm:t>
        <a:bodyPr/>
        <a:lstStyle/>
        <a:p>
          <a:endParaRPr kumimoji="1" lang="ja-JP" altLang="en-US"/>
        </a:p>
      </dgm:t>
    </dgm:pt>
    <dgm:pt modelId="{CFE1FFAE-058E-490D-836B-6384E3D458C8}" type="sibTrans" cxnId="{8BA0ACAF-3905-47A0-B606-E663A3E46E17}">
      <dgm:prSet/>
      <dgm:spPr/>
      <dgm:t>
        <a:bodyPr/>
        <a:lstStyle/>
        <a:p>
          <a:endParaRPr kumimoji="1" lang="ja-JP" altLang="en-US"/>
        </a:p>
      </dgm:t>
    </dgm:pt>
    <dgm:pt modelId="{970A4CC6-7EF9-4A0F-A15F-AA2F41CA319C}">
      <dgm:prSet phldrT="[テキスト]" custT="1"/>
      <dgm:spPr/>
      <dgm:t>
        <a:bodyPr/>
        <a:lstStyle/>
        <a:p>
          <a:endParaRPr kumimoji="1" lang="ja-JP" altLang="en-US" sz="2000" dirty="0"/>
        </a:p>
      </dgm:t>
    </dgm:pt>
    <dgm:pt modelId="{BE43D7C2-D14F-4FB2-B0B0-8CECCB8964A4}" type="parTrans" cxnId="{DC6934E4-734E-47D0-B5BD-7F8E9C58E9D2}">
      <dgm:prSet/>
      <dgm:spPr/>
      <dgm:t>
        <a:bodyPr/>
        <a:lstStyle/>
        <a:p>
          <a:endParaRPr kumimoji="1" lang="ja-JP" altLang="en-US"/>
        </a:p>
      </dgm:t>
    </dgm:pt>
    <dgm:pt modelId="{25E9A216-AEEC-48AA-9B08-13A972A97E25}" type="sibTrans" cxnId="{DC6934E4-734E-47D0-B5BD-7F8E9C58E9D2}">
      <dgm:prSet/>
      <dgm:spPr/>
      <dgm:t>
        <a:bodyPr/>
        <a:lstStyle/>
        <a:p>
          <a:endParaRPr kumimoji="1" lang="ja-JP" altLang="en-US"/>
        </a:p>
      </dgm:t>
    </dgm:pt>
    <dgm:pt modelId="{94D52641-C4FA-476E-B975-DA10919176EC}">
      <dgm:prSet phldrT="[テキスト]" custT="1"/>
      <dgm:spPr/>
      <dgm:t>
        <a:bodyPr/>
        <a:lstStyle/>
        <a:p>
          <a:r>
            <a:rPr kumimoji="1" lang="en-US" altLang="ja-JP" sz="2000" dirty="0" smtClean="0">
              <a:latin typeface="Candara" pitchFamily="34" charset="0"/>
            </a:rPr>
            <a:t>Beyond school</a:t>
          </a:r>
          <a:endParaRPr kumimoji="1" lang="ja-JP" altLang="en-US" sz="2000" dirty="0">
            <a:latin typeface="Candara" pitchFamily="34" charset="0"/>
          </a:endParaRPr>
        </a:p>
      </dgm:t>
    </dgm:pt>
    <dgm:pt modelId="{AB5D20B7-E4E1-4EBC-BE05-A62E0D5162BC}" type="parTrans" cxnId="{88358BDA-DA91-46A9-98D8-9CFB20D55FE0}">
      <dgm:prSet/>
      <dgm:spPr/>
      <dgm:t>
        <a:bodyPr/>
        <a:lstStyle/>
        <a:p>
          <a:endParaRPr kumimoji="1" lang="ja-JP" altLang="en-US"/>
        </a:p>
      </dgm:t>
    </dgm:pt>
    <dgm:pt modelId="{F40DEE4E-F837-4228-89CC-292710F3B056}" type="sibTrans" cxnId="{88358BDA-DA91-46A9-98D8-9CFB20D55FE0}">
      <dgm:prSet/>
      <dgm:spPr/>
      <dgm:t>
        <a:bodyPr/>
        <a:lstStyle/>
        <a:p>
          <a:endParaRPr kumimoji="1" lang="ja-JP" altLang="en-US"/>
        </a:p>
      </dgm:t>
    </dgm:pt>
    <dgm:pt modelId="{226E15E1-97EB-4E07-A743-E8F6CD636C5E}">
      <dgm:prSet phldrT="[テキスト]" custT="1"/>
      <dgm:spPr/>
      <dgm:t>
        <a:bodyPr/>
        <a:lstStyle/>
        <a:p>
          <a:r>
            <a:rPr kumimoji="1" lang="en-US" altLang="ja-JP" sz="1800" dirty="0" smtClean="0">
              <a:latin typeface="Candara" pitchFamily="34" charset="0"/>
            </a:rPr>
            <a:t>Participant</a:t>
          </a:r>
          <a:endParaRPr kumimoji="1" lang="ja-JP" altLang="en-US" sz="1800" dirty="0">
            <a:latin typeface="Candara" pitchFamily="34" charset="0"/>
          </a:endParaRPr>
        </a:p>
      </dgm:t>
    </dgm:pt>
    <dgm:pt modelId="{DD5B8D05-804C-4953-B778-BBC8304BD19E}" type="sibTrans" cxnId="{4133A02F-CFD9-4269-8D38-67287B839D43}">
      <dgm:prSet/>
      <dgm:spPr/>
      <dgm:t>
        <a:bodyPr/>
        <a:lstStyle/>
        <a:p>
          <a:endParaRPr kumimoji="1" lang="ja-JP" altLang="en-US"/>
        </a:p>
      </dgm:t>
    </dgm:pt>
    <dgm:pt modelId="{8415DAB3-E631-4A4A-98DF-56B70726D94E}" type="parTrans" cxnId="{4133A02F-CFD9-4269-8D38-67287B839D43}">
      <dgm:prSet/>
      <dgm:spPr/>
      <dgm:t>
        <a:bodyPr/>
        <a:lstStyle/>
        <a:p>
          <a:endParaRPr kumimoji="1" lang="ja-JP" altLang="en-US"/>
        </a:p>
      </dgm:t>
    </dgm:pt>
    <dgm:pt modelId="{9EDC281D-7F04-4DD1-9614-DA05426D5BC8}">
      <dgm:prSet phldrT="[テキスト]" custT="1"/>
      <dgm:spPr/>
      <dgm:t>
        <a:bodyPr/>
        <a:lstStyle/>
        <a:p>
          <a:r>
            <a:rPr kumimoji="1" lang="en-US" altLang="ja-JP" sz="2400" dirty="0" smtClean="0">
              <a:latin typeface="Candara" pitchFamily="34" charset="0"/>
            </a:rPr>
            <a:t>Subject</a:t>
          </a:r>
          <a:endParaRPr kumimoji="1" lang="ja-JP" altLang="en-US" sz="2400" dirty="0">
            <a:latin typeface="Candara" pitchFamily="34" charset="0"/>
          </a:endParaRPr>
        </a:p>
      </dgm:t>
    </dgm:pt>
    <dgm:pt modelId="{7D248BFD-21E0-47CD-B588-EDC9E56D00AA}" type="sibTrans" cxnId="{8D53CF80-31A4-422F-96D3-AE320B4B7130}">
      <dgm:prSet/>
      <dgm:spPr/>
      <dgm:t>
        <a:bodyPr/>
        <a:lstStyle/>
        <a:p>
          <a:endParaRPr kumimoji="1" lang="ja-JP" altLang="en-US"/>
        </a:p>
      </dgm:t>
    </dgm:pt>
    <dgm:pt modelId="{DF7AD9E8-210A-40BF-BE4D-F3460321E618}" type="parTrans" cxnId="{8D53CF80-31A4-422F-96D3-AE320B4B7130}">
      <dgm:prSet/>
      <dgm:spPr/>
      <dgm:t>
        <a:bodyPr/>
        <a:lstStyle/>
        <a:p>
          <a:endParaRPr kumimoji="1" lang="ja-JP" altLang="en-US"/>
        </a:p>
      </dgm:t>
    </dgm:pt>
    <dgm:pt modelId="{12FC5918-46ED-4567-BB7A-5ED40EA8C560}">
      <dgm:prSet phldrT="[テキスト]"/>
      <dgm:spPr/>
      <dgm:t>
        <a:bodyPr/>
        <a:lstStyle/>
        <a:p>
          <a:endParaRPr kumimoji="1" lang="ja-JP" altLang="en-US" sz="1000" dirty="0"/>
        </a:p>
      </dgm:t>
    </dgm:pt>
    <dgm:pt modelId="{4FD053D5-A6CD-4A90-9237-D93AD607A2B3}" type="sibTrans" cxnId="{83BFDEF9-9E34-42B9-9CD3-766F57244E2E}">
      <dgm:prSet/>
      <dgm:spPr/>
      <dgm:t>
        <a:bodyPr/>
        <a:lstStyle/>
        <a:p>
          <a:endParaRPr kumimoji="1" lang="ja-JP" altLang="en-US"/>
        </a:p>
      </dgm:t>
    </dgm:pt>
    <dgm:pt modelId="{BD42B3DE-2990-4E3B-800D-E1F5D58EB054}" type="parTrans" cxnId="{83BFDEF9-9E34-42B9-9CD3-766F57244E2E}">
      <dgm:prSet/>
      <dgm:spPr/>
      <dgm:t>
        <a:bodyPr/>
        <a:lstStyle/>
        <a:p>
          <a:endParaRPr kumimoji="1" lang="ja-JP" altLang="en-US"/>
        </a:p>
      </dgm:t>
    </dgm:pt>
    <dgm:pt modelId="{78B45187-9F0E-4802-BA46-CCAFC57AA856}">
      <dgm:prSet phldrT="[テキスト]"/>
      <dgm:spPr/>
      <dgm:t>
        <a:bodyPr/>
        <a:lstStyle/>
        <a:p>
          <a:endParaRPr kumimoji="1" lang="ja-JP" altLang="en-US" sz="1000" dirty="0"/>
        </a:p>
      </dgm:t>
    </dgm:pt>
    <dgm:pt modelId="{AEA22B36-C5D6-4F65-803D-04BCB3B144F1}" type="sibTrans" cxnId="{69C51507-0030-49DD-8F3F-16D4BEAD9326}">
      <dgm:prSet/>
      <dgm:spPr/>
      <dgm:t>
        <a:bodyPr/>
        <a:lstStyle/>
        <a:p>
          <a:endParaRPr kumimoji="1" lang="ja-JP" altLang="en-US"/>
        </a:p>
      </dgm:t>
    </dgm:pt>
    <dgm:pt modelId="{26519EF1-E156-41BC-9B67-FB3FE79BAEDB}" type="parTrans" cxnId="{69C51507-0030-49DD-8F3F-16D4BEAD9326}">
      <dgm:prSet/>
      <dgm:spPr/>
      <dgm:t>
        <a:bodyPr/>
        <a:lstStyle/>
        <a:p>
          <a:endParaRPr kumimoji="1" lang="ja-JP" altLang="en-US"/>
        </a:p>
      </dgm:t>
    </dgm:pt>
    <dgm:pt modelId="{207BFE4D-C4E7-4EE8-98D4-C036120FC20D}">
      <dgm:prSet phldrT="[テキスト]" custT="1"/>
      <dgm:spPr/>
      <dgm:t>
        <a:bodyPr/>
        <a:lstStyle/>
        <a:p>
          <a:endParaRPr kumimoji="1" lang="ja-JP" altLang="en-US" sz="2000" dirty="0"/>
        </a:p>
      </dgm:t>
    </dgm:pt>
    <dgm:pt modelId="{5A0F68AB-B284-4713-AAED-B36DE18547E6}" type="sibTrans" cxnId="{D1597675-978C-486A-8A53-9CAAB5265769}">
      <dgm:prSet/>
      <dgm:spPr/>
      <dgm:t>
        <a:bodyPr/>
        <a:lstStyle/>
        <a:p>
          <a:endParaRPr kumimoji="1" lang="ja-JP" altLang="en-US"/>
        </a:p>
      </dgm:t>
    </dgm:pt>
    <dgm:pt modelId="{1D49F994-32A9-4286-8974-46F7EC32AE5C}" type="parTrans" cxnId="{D1597675-978C-486A-8A53-9CAAB5265769}">
      <dgm:prSet/>
      <dgm:spPr/>
      <dgm:t>
        <a:bodyPr/>
        <a:lstStyle/>
        <a:p>
          <a:endParaRPr kumimoji="1" lang="ja-JP" altLang="en-US"/>
        </a:p>
      </dgm:t>
    </dgm:pt>
    <dgm:pt modelId="{6EEF1B1A-EC2E-4A33-A82C-1B2024B23929}">
      <dgm:prSet phldrT="[テキスト]" custT="1"/>
      <dgm:spPr/>
      <dgm:t>
        <a:bodyPr/>
        <a:lstStyle/>
        <a:p>
          <a:endParaRPr kumimoji="1" lang="ja-JP" altLang="en-US" sz="2000" dirty="0"/>
        </a:p>
      </dgm:t>
    </dgm:pt>
    <dgm:pt modelId="{47BE171B-E22A-4417-BFD9-3255A733195B}" type="parTrans" cxnId="{434E1151-3B9F-4498-8386-FFEC96D800B5}">
      <dgm:prSet/>
      <dgm:spPr/>
    </dgm:pt>
    <dgm:pt modelId="{E89BEA11-F426-4B1B-9548-E0EE7B301202}" type="sibTrans" cxnId="{434E1151-3B9F-4498-8386-FFEC96D800B5}">
      <dgm:prSet/>
      <dgm:spPr/>
    </dgm:pt>
    <dgm:pt modelId="{D40BBC85-DF74-4B0A-8CA2-98F8BCAEC5DE}">
      <dgm:prSet phldrT="[テキスト]" custT="1"/>
      <dgm:spPr/>
      <dgm:t>
        <a:bodyPr/>
        <a:lstStyle/>
        <a:p>
          <a:pPr algn="l"/>
          <a:r>
            <a:rPr kumimoji="1" lang="en-US" altLang="ja-JP" sz="2000" dirty="0" smtClean="0">
              <a:latin typeface="Candara" pitchFamily="34" charset="0"/>
            </a:rPr>
            <a:t>Art </a:t>
          </a:r>
          <a:endParaRPr kumimoji="1" lang="ja-JP" altLang="en-US" sz="2000" dirty="0">
            <a:latin typeface="Candara" pitchFamily="34" charset="0"/>
          </a:endParaRPr>
        </a:p>
      </dgm:t>
    </dgm:pt>
    <dgm:pt modelId="{08A4A0D5-1436-4C74-9C9A-8294C1A67A66}" type="parTrans" cxnId="{8175EB24-C2F6-4C4C-83F8-8D77CD820423}">
      <dgm:prSet/>
      <dgm:spPr/>
    </dgm:pt>
    <dgm:pt modelId="{4CB3F371-96FB-453B-A408-40BBDB841BA8}" type="sibTrans" cxnId="{8175EB24-C2F6-4C4C-83F8-8D77CD820423}">
      <dgm:prSet/>
      <dgm:spPr/>
    </dgm:pt>
    <dgm:pt modelId="{90C8D080-F341-49BB-9726-A5C1951A965D}" type="pres">
      <dgm:prSet presAssocID="{8FD5823C-323B-4781-A511-5FBBFABD245F}" presName="cycleMatrixDiagram" presStyleCnt="0">
        <dgm:presLayoutVars>
          <dgm:chMax val="1"/>
          <dgm:dir/>
          <dgm:animLvl val="lvl"/>
          <dgm:resizeHandles val="exact"/>
        </dgm:presLayoutVars>
      </dgm:prSet>
      <dgm:spPr/>
      <dgm:t>
        <a:bodyPr/>
        <a:lstStyle/>
        <a:p>
          <a:endParaRPr kumimoji="1" lang="ja-JP" altLang="en-US"/>
        </a:p>
      </dgm:t>
    </dgm:pt>
    <dgm:pt modelId="{71519E0D-3090-41F7-8CA1-21311CE38819}" type="pres">
      <dgm:prSet presAssocID="{8FD5823C-323B-4781-A511-5FBBFABD245F}" presName="children" presStyleCnt="0"/>
      <dgm:spPr/>
    </dgm:pt>
    <dgm:pt modelId="{011247EA-FC91-452F-B974-BFD34361FD53}" type="pres">
      <dgm:prSet presAssocID="{8FD5823C-323B-4781-A511-5FBBFABD245F}" presName="child1group" presStyleCnt="0"/>
      <dgm:spPr/>
    </dgm:pt>
    <dgm:pt modelId="{9309BC16-7D64-431E-9D4B-D792C1EAE5E1}" type="pres">
      <dgm:prSet presAssocID="{8FD5823C-323B-4781-A511-5FBBFABD245F}" presName="child1" presStyleLbl="bgAcc1" presStyleIdx="0" presStyleCnt="4" custScaleX="117814" custScaleY="143501" custLinFactNeighborX="-36163" custLinFactNeighborY="43065"/>
      <dgm:spPr/>
      <dgm:t>
        <a:bodyPr/>
        <a:lstStyle/>
        <a:p>
          <a:endParaRPr kumimoji="1" lang="ja-JP" altLang="en-US"/>
        </a:p>
      </dgm:t>
    </dgm:pt>
    <dgm:pt modelId="{9D2D9C71-9A84-463B-805D-89BB13084E92}" type="pres">
      <dgm:prSet presAssocID="{8FD5823C-323B-4781-A511-5FBBFABD245F}" presName="child1Text" presStyleLbl="bgAcc1" presStyleIdx="0" presStyleCnt="4">
        <dgm:presLayoutVars>
          <dgm:bulletEnabled val="1"/>
        </dgm:presLayoutVars>
      </dgm:prSet>
      <dgm:spPr/>
      <dgm:t>
        <a:bodyPr/>
        <a:lstStyle/>
        <a:p>
          <a:endParaRPr kumimoji="1" lang="ja-JP" altLang="en-US"/>
        </a:p>
      </dgm:t>
    </dgm:pt>
    <dgm:pt modelId="{DB5E2FD2-64E2-4CBD-A5AE-8BA9A33A2B08}" type="pres">
      <dgm:prSet presAssocID="{8FD5823C-323B-4781-A511-5FBBFABD245F}" presName="child2group" presStyleCnt="0"/>
      <dgm:spPr/>
    </dgm:pt>
    <dgm:pt modelId="{A82EE605-BBF8-4479-AB70-86103D6CD5B3}" type="pres">
      <dgm:prSet presAssocID="{8FD5823C-323B-4781-A511-5FBBFABD245F}" presName="child2" presStyleLbl="bgAcc1" presStyleIdx="1" presStyleCnt="4" custScaleX="114301" custScaleY="139357" custLinFactNeighborX="40440" custLinFactNeighborY="43401"/>
      <dgm:spPr/>
      <dgm:t>
        <a:bodyPr/>
        <a:lstStyle/>
        <a:p>
          <a:endParaRPr kumimoji="1" lang="ja-JP" altLang="en-US"/>
        </a:p>
      </dgm:t>
    </dgm:pt>
    <dgm:pt modelId="{E7CB14C1-62DE-4033-82CD-AE2EE0F5215E}" type="pres">
      <dgm:prSet presAssocID="{8FD5823C-323B-4781-A511-5FBBFABD245F}" presName="child2Text" presStyleLbl="bgAcc1" presStyleIdx="1" presStyleCnt="4">
        <dgm:presLayoutVars>
          <dgm:bulletEnabled val="1"/>
        </dgm:presLayoutVars>
      </dgm:prSet>
      <dgm:spPr/>
      <dgm:t>
        <a:bodyPr/>
        <a:lstStyle/>
        <a:p>
          <a:endParaRPr kumimoji="1" lang="ja-JP" altLang="en-US"/>
        </a:p>
      </dgm:t>
    </dgm:pt>
    <dgm:pt modelId="{0F7D5E2D-E1BE-4DD6-8A3C-CD582680CE99}" type="pres">
      <dgm:prSet presAssocID="{8FD5823C-323B-4781-A511-5FBBFABD245F}" presName="child3group" presStyleCnt="0"/>
      <dgm:spPr/>
    </dgm:pt>
    <dgm:pt modelId="{16A9C686-EBEF-4F89-8902-AA1BA4868B2B}" type="pres">
      <dgm:prSet presAssocID="{8FD5823C-323B-4781-A511-5FBBFABD245F}" presName="child3" presStyleLbl="bgAcc1" presStyleIdx="2" presStyleCnt="4" custScaleX="126121" custScaleY="184531" custLinFactNeighborX="34867" custLinFactNeighborY="-45390"/>
      <dgm:spPr/>
      <dgm:t>
        <a:bodyPr/>
        <a:lstStyle/>
        <a:p>
          <a:endParaRPr kumimoji="1" lang="ja-JP" altLang="en-US"/>
        </a:p>
      </dgm:t>
    </dgm:pt>
    <dgm:pt modelId="{6710A026-571F-4FB0-9481-7B68F4CA1A81}" type="pres">
      <dgm:prSet presAssocID="{8FD5823C-323B-4781-A511-5FBBFABD245F}" presName="child3Text" presStyleLbl="bgAcc1" presStyleIdx="2" presStyleCnt="4">
        <dgm:presLayoutVars>
          <dgm:bulletEnabled val="1"/>
        </dgm:presLayoutVars>
      </dgm:prSet>
      <dgm:spPr/>
      <dgm:t>
        <a:bodyPr/>
        <a:lstStyle/>
        <a:p>
          <a:endParaRPr kumimoji="1" lang="ja-JP" altLang="en-US"/>
        </a:p>
      </dgm:t>
    </dgm:pt>
    <dgm:pt modelId="{3C32811D-1133-4914-B8A9-ACAEA42077A3}" type="pres">
      <dgm:prSet presAssocID="{8FD5823C-323B-4781-A511-5FBBFABD245F}" presName="child4group" presStyleCnt="0"/>
      <dgm:spPr/>
    </dgm:pt>
    <dgm:pt modelId="{E52B6EAE-2E52-42F8-B68A-C1D468CB5E55}" type="pres">
      <dgm:prSet presAssocID="{8FD5823C-323B-4781-A511-5FBBFABD245F}" presName="child4" presStyleLbl="bgAcc1" presStyleIdx="3" presStyleCnt="4" custScaleX="119508" custScaleY="198410" custLinFactNeighborX="-38498" custLinFactNeighborY="-47791"/>
      <dgm:spPr/>
      <dgm:t>
        <a:bodyPr/>
        <a:lstStyle/>
        <a:p>
          <a:endParaRPr kumimoji="1" lang="ja-JP" altLang="en-US"/>
        </a:p>
      </dgm:t>
    </dgm:pt>
    <dgm:pt modelId="{977C939F-CF0A-45CE-86DC-AD713033B2FA}" type="pres">
      <dgm:prSet presAssocID="{8FD5823C-323B-4781-A511-5FBBFABD245F}" presName="child4Text" presStyleLbl="bgAcc1" presStyleIdx="3" presStyleCnt="4">
        <dgm:presLayoutVars>
          <dgm:bulletEnabled val="1"/>
        </dgm:presLayoutVars>
      </dgm:prSet>
      <dgm:spPr/>
      <dgm:t>
        <a:bodyPr/>
        <a:lstStyle/>
        <a:p>
          <a:endParaRPr kumimoji="1" lang="ja-JP" altLang="en-US"/>
        </a:p>
      </dgm:t>
    </dgm:pt>
    <dgm:pt modelId="{28B3B41E-E7CE-4502-BF17-08A2173BC8A3}" type="pres">
      <dgm:prSet presAssocID="{8FD5823C-323B-4781-A511-5FBBFABD245F}" presName="childPlaceholder" presStyleCnt="0"/>
      <dgm:spPr/>
    </dgm:pt>
    <dgm:pt modelId="{B38E2089-EF63-41E5-BC22-6964803F7B16}" type="pres">
      <dgm:prSet presAssocID="{8FD5823C-323B-4781-A511-5FBBFABD245F}" presName="circle" presStyleCnt="0"/>
      <dgm:spPr/>
    </dgm:pt>
    <dgm:pt modelId="{0F44C67E-3C09-4BC6-9E9C-D244D2ACE93B}" type="pres">
      <dgm:prSet presAssocID="{8FD5823C-323B-4781-A511-5FBBFABD245F}" presName="quadrant1" presStyleLbl="node1" presStyleIdx="0" presStyleCnt="4">
        <dgm:presLayoutVars>
          <dgm:chMax val="1"/>
          <dgm:bulletEnabled val="1"/>
        </dgm:presLayoutVars>
      </dgm:prSet>
      <dgm:spPr/>
      <dgm:t>
        <a:bodyPr/>
        <a:lstStyle/>
        <a:p>
          <a:endParaRPr kumimoji="1" lang="ja-JP" altLang="en-US"/>
        </a:p>
      </dgm:t>
    </dgm:pt>
    <dgm:pt modelId="{C9EC72CA-944E-4864-980A-349D7F7DF809}" type="pres">
      <dgm:prSet presAssocID="{8FD5823C-323B-4781-A511-5FBBFABD245F}" presName="quadrant2" presStyleLbl="node1" presStyleIdx="1" presStyleCnt="4">
        <dgm:presLayoutVars>
          <dgm:chMax val="1"/>
          <dgm:bulletEnabled val="1"/>
        </dgm:presLayoutVars>
      </dgm:prSet>
      <dgm:spPr/>
      <dgm:t>
        <a:bodyPr/>
        <a:lstStyle/>
        <a:p>
          <a:endParaRPr kumimoji="1" lang="ja-JP" altLang="en-US"/>
        </a:p>
      </dgm:t>
    </dgm:pt>
    <dgm:pt modelId="{4EBA6205-B0FB-491F-B403-0CD6E90F2714}" type="pres">
      <dgm:prSet presAssocID="{8FD5823C-323B-4781-A511-5FBBFABD245F}" presName="quadrant3" presStyleLbl="node1" presStyleIdx="2" presStyleCnt="4">
        <dgm:presLayoutVars>
          <dgm:chMax val="1"/>
          <dgm:bulletEnabled val="1"/>
        </dgm:presLayoutVars>
      </dgm:prSet>
      <dgm:spPr/>
      <dgm:t>
        <a:bodyPr/>
        <a:lstStyle/>
        <a:p>
          <a:endParaRPr kumimoji="1" lang="ja-JP" altLang="en-US"/>
        </a:p>
      </dgm:t>
    </dgm:pt>
    <dgm:pt modelId="{91177606-1BC4-4407-99D4-4886222D58AF}" type="pres">
      <dgm:prSet presAssocID="{8FD5823C-323B-4781-A511-5FBBFABD245F}" presName="quadrant4" presStyleLbl="node1" presStyleIdx="3" presStyleCnt="4">
        <dgm:presLayoutVars>
          <dgm:chMax val="1"/>
          <dgm:bulletEnabled val="1"/>
        </dgm:presLayoutVars>
      </dgm:prSet>
      <dgm:spPr/>
      <dgm:t>
        <a:bodyPr/>
        <a:lstStyle/>
        <a:p>
          <a:endParaRPr kumimoji="1" lang="ja-JP" altLang="en-US"/>
        </a:p>
      </dgm:t>
    </dgm:pt>
    <dgm:pt modelId="{37ECDAEF-67D6-4198-AB9E-4957B9DC2A39}" type="pres">
      <dgm:prSet presAssocID="{8FD5823C-323B-4781-A511-5FBBFABD245F}" presName="quadrantPlaceholder" presStyleCnt="0"/>
      <dgm:spPr/>
    </dgm:pt>
    <dgm:pt modelId="{548235CD-5CFC-492E-AEEB-9FF6CD2FE290}" type="pres">
      <dgm:prSet presAssocID="{8FD5823C-323B-4781-A511-5FBBFABD245F}" presName="center1" presStyleLbl="fgShp" presStyleIdx="0" presStyleCnt="2"/>
      <dgm:spPr/>
    </dgm:pt>
    <dgm:pt modelId="{E494923B-0D90-4913-AA8E-9525C4F28CEB}" type="pres">
      <dgm:prSet presAssocID="{8FD5823C-323B-4781-A511-5FBBFABD245F}" presName="center2" presStyleLbl="fgShp" presStyleIdx="1" presStyleCnt="2"/>
      <dgm:spPr/>
    </dgm:pt>
  </dgm:ptLst>
  <dgm:cxnLst>
    <dgm:cxn modelId="{9E9C691D-2499-4905-BB5A-67F19E9D75DA}" type="presOf" srcId="{6EEF1B1A-EC2E-4A33-A82C-1B2024B23929}" destId="{6710A026-571F-4FB0-9481-7B68F4CA1A81}" srcOrd="1" destOrd="3" presId="urn:microsoft.com/office/officeart/2005/8/layout/cycle4#1"/>
    <dgm:cxn modelId="{98869CCE-DC2F-4E86-98D6-DA37DB14298E}" type="presOf" srcId="{FD68B0A9-DD24-4F78-95CC-BFDA067294F3}" destId="{9309BC16-7D64-431E-9D4B-D792C1EAE5E1}" srcOrd="0" destOrd="1" presId="urn:microsoft.com/office/officeart/2005/8/layout/cycle4#1"/>
    <dgm:cxn modelId="{DC6934E4-734E-47D0-B5BD-7F8E9C58E9D2}" srcId="{226E15E1-97EB-4E07-A743-E8F6CD636C5E}" destId="{970A4CC6-7EF9-4A0F-A15F-AA2F41CA319C}" srcOrd="4" destOrd="0" parTransId="{BE43D7C2-D14F-4FB2-B0B0-8CECCB8964A4}" sibTransId="{25E9A216-AEEC-48AA-9B08-13A972A97E25}"/>
    <dgm:cxn modelId="{EBA19BC2-76D7-4898-A1AF-FD229D3D8282}" type="presOf" srcId="{94D52641-C4FA-476E-B975-DA10919176EC}" destId="{977C939F-CF0A-45CE-86DC-AD713033B2FA}" srcOrd="1" destOrd="3" presId="urn:microsoft.com/office/officeart/2005/8/layout/cycle4#1"/>
    <dgm:cxn modelId="{9C29A156-CC74-4D96-94C2-908579B5B374}" type="presOf" srcId="{1F85AC37-4BBF-42E4-B3EC-13CD9E828DC0}" destId="{E7CB14C1-62DE-4033-82CD-AE2EE0F5215E}" srcOrd="1" destOrd="1" presId="urn:microsoft.com/office/officeart/2005/8/layout/cycle4#1"/>
    <dgm:cxn modelId="{B64CACC7-1AE0-40C4-BE72-AF2A3721E012}" srcId="{5F592A62-029C-4BE6-8906-6894E0B0F0A3}" destId="{2E3D521C-0A92-4A26-9B3C-86E16F4467BD}" srcOrd="1" destOrd="0" parTransId="{60B99C7B-B00A-4B2E-8171-B9DD7B86EE43}" sibTransId="{237F088F-5010-4BE5-BD36-AE6212105A70}"/>
    <dgm:cxn modelId="{564466F3-2594-4E59-9CAC-57E311033373}" type="presOf" srcId="{207BFE4D-C4E7-4EE8-98D4-C036120FC20D}" destId="{977C939F-CF0A-45CE-86DC-AD713033B2FA}" srcOrd="1" destOrd="5" presId="urn:microsoft.com/office/officeart/2005/8/layout/cycle4#1"/>
    <dgm:cxn modelId="{2618CC9B-D703-48A4-848B-C8A01C584FDC}" type="presOf" srcId="{12FC5918-46ED-4567-BB7A-5ED40EA8C560}" destId="{E52B6EAE-2E52-42F8-B68A-C1D468CB5E55}" srcOrd="0" destOrd="7" presId="urn:microsoft.com/office/officeart/2005/8/layout/cycle4#1"/>
    <dgm:cxn modelId="{4798BCEE-9277-476A-985E-33ED6DF1EEED}" type="presOf" srcId="{BBD5E40D-FCDC-4D5E-BA95-58FE846C7A13}" destId="{16A9C686-EBEF-4F89-8902-AA1BA4868B2B}" srcOrd="0" destOrd="0" presId="urn:microsoft.com/office/officeart/2005/8/layout/cycle4#1"/>
    <dgm:cxn modelId="{8DEBB2A3-47A2-4C09-B564-AAA20CF46783}" srcId="{226E15E1-97EB-4E07-A743-E8F6CD636C5E}" destId="{F48A9780-5CCC-467A-B935-23AD5ACA84A1}" srcOrd="0" destOrd="0" parTransId="{E9063B0D-3407-45BA-AAF0-D22E1A04FBED}" sibTransId="{81D3F2CB-5203-4C0C-A1A3-AE2C3B04DC3C}"/>
    <dgm:cxn modelId="{05C5438A-60EA-4030-8E71-1BD7BF941399}" type="presOf" srcId="{12FC5918-46ED-4567-BB7A-5ED40EA8C560}" destId="{977C939F-CF0A-45CE-86DC-AD713033B2FA}" srcOrd="1" destOrd="7" presId="urn:microsoft.com/office/officeart/2005/8/layout/cycle4#1"/>
    <dgm:cxn modelId="{D2C016B2-D528-404A-AC60-4340B70FEACC}" srcId="{9EDC281D-7F04-4DD1-9614-DA05426D5BC8}" destId="{F9E5A596-DEE0-4049-B319-11B2AD9C451E}" srcOrd="0" destOrd="0" parTransId="{80CDF5D4-DE96-4C7B-9327-94098683D0DC}" sibTransId="{22FE47FA-2E00-44BA-9FF8-5DAB2BD5C0DE}"/>
    <dgm:cxn modelId="{2D0D7A4D-5724-4C2C-95AB-3426B310912D}" type="presOf" srcId="{21D5D51B-CB6C-41E8-A1C7-F7ACE5BD079A}" destId="{16A9C686-EBEF-4F89-8902-AA1BA4868B2B}" srcOrd="0" destOrd="2" presId="urn:microsoft.com/office/officeart/2005/8/layout/cycle4#1"/>
    <dgm:cxn modelId="{D5F7F946-5AFD-4FAF-9ABD-90E39C472099}" srcId="{0B7A0417-C386-4A10-948F-FBF70B7CB20D}" destId="{7D2B1C98-FCB8-4EC2-B2E7-BA9CCD33F298}" srcOrd="0" destOrd="0" parTransId="{D93470BB-66D1-40EF-89ED-9E362CA79AED}" sibTransId="{142FC7BC-B732-4257-99DE-06B903A6B277}"/>
    <dgm:cxn modelId="{C6CD7E41-3B50-4B14-BF3C-2FA1A81ABA70}" type="presOf" srcId="{D40BBC85-DF74-4B0A-8CA2-98F8BCAEC5DE}" destId="{A82EE605-BBF8-4479-AB70-86103D6CD5B3}" srcOrd="0" destOrd="2" presId="urn:microsoft.com/office/officeart/2005/8/layout/cycle4#1"/>
    <dgm:cxn modelId="{BF597172-31F8-492A-95E4-FDCFC0BA7E75}" type="presOf" srcId="{207BFE4D-C4E7-4EE8-98D4-C036120FC20D}" destId="{E52B6EAE-2E52-42F8-B68A-C1D468CB5E55}" srcOrd="0" destOrd="5" presId="urn:microsoft.com/office/officeart/2005/8/layout/cycle4#1"/>
    <dgm:cxn modelId="{3FB8167A-67D3-4EB5-BBDD-6437D715A0C8}" type="presOf" srcId="{0B7A0417-C386-4A10-948F-FBF70B7CB20D}" destId="{0F44C67E-3C09-4BC6-9E9C-D244D2ACE93B}" srcOrd="0" destOrd="0" presId="urn:microsoft.com/office/officeart/2005/8/layout/cycle4#1"/>
    <dgm:cxn modelId="{34DD7134-40FA-44F4-818A-AF9582B78320}" srcId="{9EDC281D-7F04-4DD1-9614-DA05426D5BC8}" destId="{3E42E9CA-D834-42B0-8447-A7953404B919}" srcOrd="3" destOrd="0" parTransId="{FE6E7F49-66C5-423A-A67B-78E9D2DC7672}" sibTransId="{E3BDC664-BCFB-4B80-8424-30626A25FE7C}"/>
    <dgm:cxn modelId="{0FCD5A99-A278-4B38-A622-B5F251F4EA2C}" type="presOf" srcId="{8FD5823C-323B-4781-A511-5FBBFABD245F}" destId="{90C8D080-F341-49BB-9726-A5C1951A965D}" srcOrd="0" destOrd="0" presId="urn:microsoft.com/office/officeart/2005/8/layout/cycle4#1"/>
    <dgm:cxn modelId="{146C601D-BC6C-4DAF-8672-1FB78C83AB82}" type="presOf" srcId="{226E15E1-97EB-4E07-A743-E8F6CD636C5E}" destId="{91177606-1BC4-4407-99D4-4886222D58AF}" srcOrd="0" destOrd="0" presId="urn:microsoft.com/office/officeart/2005/8/layout/cycle4#1"/>
    <dgm:cxn modelId="{A15D0F5E-3E4B-4E64-B6C3-F35EC81EE617}" type="presOf" srcId="{970A4CC6-7EF9-4A0F-A15F-AA2F41CA319C}" destId="{E52B6EAE-2E52-42F8-B68A-C1D468CB5E55}" srcOrd="0" destOrd="4" presId="urn:microsoft.com/office/officeart/2005/8/layout/cycle4#1"/>
    <dgm:cxn modelId="{8BA0ACAF-3905-47A0-B606-E663A3E46E17}" srcId="{5F592A62-029C-4BE6-8906-6894E0B0F0A3}" destId="{21D5D51B-CB6C-41E8-A1C7-F7ACE5BD079A}" srcOrd="2" destOrd="0" parTransId="{B18B9508-0209-4CFB-B8F4-64792319CF8C}" sibTransId="{CFE1FFAE-058E-490D-836B-6384E3D458C8}"/>
    <dgm:cxn modelId="{BCFB8CA4-ED05-4A57-A3EC-FCCDBE663DA0}" type="presOf" srcId="{EEDDC966-A5E0-4B4B-B387-78718E2E027E}" destId="{9D2D9C71-9A84-463B-805D-89BB13084E92}" srcOrd="1" destOrd="2" presId="urn:microsoft.com/office/officeart/2005/8/layout/cycle4#1"/>
    <dgm:cxn modelId="{813A170B-6B37-405A-8A76-B2BD1A7F4277}" type="presOf" srcId="{BBD5E40D-FCDC-4D5E-BA95-58FE846C7A13}" destId="{6710A026-571F-4FB0-9481-7B68F4CA1A81}" srcOrd="1" destOrd="0" presId="urn:microsoft.com/office/officeart/2005/8/layout/cycle4#1"/>
    <dgm:cxn modelId="{69C51507-0030-49DD-8F3F-16D4BEAD9326}" srcId="{226E15E1-97EB-4E07-A743-E8F6CD636C5E}" destId="{78B45187-9F0E-4802-BA46-CCAFC57AA856}" srcOrd="6" destOrd="0" parTransId="{26519EF1-E156-41BC-9B67-FB3FE79BAEDB}" sibTransId="{AEA22B36-C5D6-4F65-803D-04BCB3B144F1}"/>
    <dgm:cxn modelId="{BF9E06D5-3AE5-4548-90AE-A41D183CB762}" type="presOf" srcId="{78B45187-9F0E-4802-BA46-CCAFC57AA856}" destId="{977C939F-CF0A-45CE-86DC-AD713033B2FA}" srcOrd="1" destOrd="6" presId="urn:microsoft.com/office/officeart/2005/8/layout/cycle4#1"/>
    <dgm:cxn modelId="{E9BB8C43-AF26-49C2-8A2F-F8DD2567EE6A}" type="presOf" srcId="{F724FE68-62C6-445E-8A3E-0B0DE04A1D82}" destId="{E52B6EAE-2E52-42F8-B68A-C1D468CB5E55}" srcOrd="0" destOrd="2" presId="urn:microsoft.com/office/officeart/2005/8/layout/cycle4#1"/>
    <dgm:cxn modelId="{E7E90E25-F627-4D73-8347-2B0FD6FBCA38}" srcId="{0B7A0417-C386-4A10-948F-FBF70B7CB20D}" destId="{EEDDC966-A5E0-4B4B-B387-78718E2E027E}" srcOrd="2" destOrd="0" parTransId="{9C8EC91A-6D78-4FCB-9A5F-257D5A3C9B97}" sibTransId="{6C3825FF-54A1-4D89-9DF7-EB6B149199A3}"/>
    <dgm:cxn modelId="{AF76BD98-4590-49B6-8168-3BFD9595318B}" srcId="{0B7A0417-C386-4A10-948F-FBF70B7CB20D}" destId="{9D13DAC4-E913-4A12-B673-7658E1F34868}" srcOrd="3" destOrd="0" parTransId="{28413794-5C80-40EE-8E0E-237A64A168EC}" sibTransId="{45A6FB81-B5A3-410B-8A97-8611DCE346DF}"/>
    <dgm:cxn modelId="{EC72950A-5F23-4A05-8853-DF0D18251F18}" srcId="{8FD5823C-323B-4781-A511-5FBBFABD245F}" destId="{5F592A62-029C-4BE6-8906-6894E0B0F0A3}" srcOrd="2" destOrd="0" parTransId="{7D03BD6B-E9EE-44AD-8B47-9B2198BC7A49}" sibTransId="{C4F0D376-F678-413D-A020-504FCE449570}"/>
    <dgm:cxn modelId="{0C81BAFB-CB0D-4253-9E7C-CFC5A90CFA78}" type="presOf" srcId="{6C2F8019-BF7B-4D6D-A3DB-5A32004585C2}" destId="{9D2D9C71-9A84-463B-805D-89BB13084E92}" srcOrd="1" destOrd="4" presId="urn:microsoft.com/office/officeart/2005/8/layout/cycle4#1"/>
    <dgm:cxn modelId="{7E154ADE-49C0-4A2E-B926-1B3E2AA54E76}" type="presOf" srcId="{94D52641-C4FA-476E-B975-DA10919176EC}" destId="{E52B6EAE-2E52-42F8-B68A-C1D468CB5E55}" srcOrd="0" destOrd="3" presId="urn:microsoft.com/office/officeart/2005/8/layout/cycle4#1"/>
    <dgm:cxn modelId="{0FF69861-89A8-43FF-A9C5-D1489A055BA6}" srcId="{226E15E1-97EB-4E07-A743-E8F6CD636C5E}" destId="{0A34597B-63C5-4A2D-B466-4AA1122B43EB}" srcOrd="1" destOrd="0" parTransId="{D21C9215-DBF3-4C05-BBB8-15AE492F84ED}" sibTransId="{36132A6C-5784-4A3D-A7E1-3258DB77D598}"/>
    <dgm:cxn modelId="{2AF746A6-EAFE-4324-994A-C2EB945F222F}" type="presOf" srcId="{1F85AC37-4BBF-42E4-B3EC-13CD9E828DC0}" destId="{A82EE605-BBF8-4479-AB70-86103D6CD5B3}" srcOrd="0" destOrd="1" presId="urn:microsoft.com/office/officeart/2005/8/layout/cycle4#1"/>
    <dgm:cxn modelId="{3D19AECB-B963-4D1B-BA00-123097B5CC45}" type="presOf" srcId="{F9E5A596-DEE0-4049-B319-11B2AD9C451E}" destId="{E7CB14C1-62DE-4033-82CD-AE2EE0F5215E}" srcOrd="1" destOrd="0" presId="urn:microsoft.com/office/officeart/2005/8/layout/cycle4#1"/>
    <dgm:cxn modelId="{6080EAF0-A420-438F-B05E-86C183C45684}" srcId="{226E15E1-97EB-4E07-A743-E8F6CD636C5E}" destId="{F724FE68-62C6-445E-8A3E-0B0DE04A1D82}" srcOrd="2" destOrd="0" parTransId="{389CAA59-E4E2-4AE7-9583-B802E5DED8EB}" sibTransId="{A04EE27F-91B0-4818-8A91-43FAD2F60796}"/>
    <dgm:cxn modelId="{86C42BFC-7483-4A87-A07F-827B203A956C}" type="presOf" srcId="{6C2F8019-BF7B-4D6D-A3DB-5A32004585C2}" destId="{9309BC16-7D64-431E-9D4B-D792C1EAE5E1}" srcOrd="0" destOrd="4" presId="urn:microsoft.com/office/officeart/2005/8/layout/cycle4#1"/>
    <dgm:cxn modelId="{98491390-B468-4BD6-B0E1-90C39EFEE92E}" type="presOf" srcId="{78B45187-9F0E-4802-BA46-CCAFC57AA856}" destId="{E52B6EAE-2E52-42F8-B68A-C1D468CB5E55}" srcOrd="0" destOrd="6" presId="urn:microsoft.com/office/officeart/2005/8/layout/cycle4#1"/>
    <dgm:cxn modelId="{2819D4AF-B136-4E72-A222-FE58347E58C2}" srcId="{0B7A0417-C386-4A10-948F-FBF70B7CB20D}" destId="{FD68B0A9-DD24-4F78-95CC-BFDA067294F3}" srcOrd="1" destOrd="0" parTransId="{D50A81D5-17C5-4062-BDC5-C7BADE145A9B}" sibTransId="{35DADEB0-F983-42D2-BA0A-A602999FE036}"/>
    <dgm:cxn modelId="{D0D1C7AB-AAE2-44F5-8D32-0F6238C096DF}" type="presOf" srcId="{7D2B1C98-FCB8-4EC2-B2E7-BA9CCD33F298}" destId="{9D2D9C71-9A84-463B-805D-89BB13084E92}" srcOrd="1" destOrd="0" presId="urn:microsoft.com/office/officeart/2005/8/layout/cycle4#1"/>
    <dgm:cxn modelId="{FD7738B3-DAE3-4AE8-B449-270F1FE64EB4}" type="presOf" srcId="{970A4CC6-7EF9-4A0F-A15F-AA2F41CA319C}" destId="{977C939F-CF0A-45CE-86DC-AD713033B2FA}" srcOrd="1" destOrd="4" presId="urn:microsoft.com/office/officeart/2005/8/layout/cycle4#1"/>
    <dgm:cxn modelId="{D9C67156-05B8-4B6D-AEF1-DFCA774E835F}" type="presOf" srcId="{3E42E9CA-D834-42B0-8447-A7953404B919}" destId="{E7CB14C1-62DE-4033-82CD-AE2EE0F5215E}" srcOrd="1" destOrd="3" presId="urn:microsoft.com/office/officeart/2005/8/layout/cycle4#1"/>
    <dgm:cxn modelId="{434E1151-3B9F-4498-8386-FFEC96D800B5}" srcId="{5F592A62-029C-4BE6-8906-6894E0B0F0A3}" destId="{6EEF1B1A-EC2E-4A33-A82C-1B2024B23929}" srcOrd="3" destOrd="0" parTransId="{47BE171B-E22A-4417-BFD9-3255A733195B}" sibTransId="{E89BEA11-F426-4B1B-9548-E0EE7B301202}"/>
    <dgm:cxn modelId="{85FCE88F-3141-4608-A839-6D66D6591733}" type="presOf" srcId="{EEDDC966-A5E0-4B4B-B387-78718E2E027E}" destId="{9309BC16-7D64-431E-9D4B-D792C1EAE5E1}" srcOrd="0" destOrd="2" presId="urn:microsoft.com/office/officeart/2005/8/layout/cycle4#1"/>
    <dgm:cxn modelId="{D27F3E6F-29B4-4DC4-9FF4-053A8321AC83}" type="presOf" srcId="{F48A9780-5CCC-467A-B935-23AD5ACA84A1}" destId="{E52B6EAE-2E52-42F8-B68A-C1D468CB5E55}" srcOrd="0" destOrd="0" presId="urn:microsoft.com/office/officeart/2005/8/layout/cycle4#1"/>
    <dgm:cxn modelId="{8175EB24-C2F6-4C4C-83F8-8D77CD820423}" srcId="{9EDC281D-7F04-4DD1-9614-DA05426D5BC8}" destId="{D40BBC85-DF74-4B0A-8CA2-98F8BCAEC5DE}" srcOrd="2" destOrd="0" parTransId="{08A4A0D5-1436-4C74-9C9A-8294C1A67A66}" sibTransId="{4CB3F371-96FB-453B-A408-40BBDB841BA8}"/>
    <dgm:cxn modelId="{EB91DEE2-0948-432C-AB49-DA4556177B43}" srcId="{9EDC281D-7F04-4DD1-9614-DA05426D5BC8}" destId="{1F85AC37-4BBF-42E4-B3EC-13CD9E828DC0}" srcOrd="1" destOrd="0" parTransId="{666BD2F5-2AD2-440F-B0BA-76F0E476F650}" sibTransId="{30570EF8-7C52-4BF6-91B2-35F5B535C962}"/>
    <dgm:cxn modelId="{512CC4A8-3A5B-4E76-AA7E-EE42A1C25EA1}" type="presOf" srcId="{D40BBC85-DF74-4B0A-8CA2-98F8BCAEC5DE}" destId="{E7CB14C1-62DE-4033-82CD-AE2EE0F5215E}" srcOrd="1" destOrd="2" presId="urn:microsoft.com/office/officeart/2005/8/layout/cycle4#1"/>
    <dgm:cxn modelId="{BF275BB7-D39E-4691-B1C9-F05F144E8A17}" type="presOf" srcId="{9651E8D7-6292-4F11-A428-8403FBA9DDBE}" destId="{16A9C686-EBEF-4F89-8902-AA1BA4868B2B}" srcOrd="0" destOrd="4" presId="urn:microsoft.com/office/officeart/2005/8/layout/cycle4#1"/>
    <dgm:cxn modelId="{4133A02F-CFD9-4269-8D38-67287B839D43}" srcId="{8FD5823C-323B-4781-A511-5FBBFABD245F}" destId="{226E15E1-97EB-4E07-A743-E8F6CD636C5E}" srcOrd="3" destOrd="0" parTransId="{8415DAB3-E631-4A4A-98DF-56B70726D94E}" sibTransId="{DD5B8D05-804C-4953-B778-BBC8304BD19E}"/>
    <dgm:cxn modelId="{D1597675-978C-486A-8A53-9CAAB5265769}" srcId="{226E15E1-97EB-4E07-A743-E8F6CD636C5E}" destId="{207BFE4D-C4E7-4EE8-98D4-C036120FC20D}" srcOrd="5" destOrd="0" parTransId="{1D49F994-32A9-4286-8974-46F7EC32AE5C}" sibTransId="{5A0F68AB-B284-4713-AAED-B36DE18547E6}"/>
    <dgm:cxn modelId="{003ABCB2-849C-4750-8575-6037CD9FDE9D}" type="presOf" srcId="{F724FE68-62C6-445E-8A3E-0B0DE04A1D82}" destId="{977C939F-CF0A-45CE-86DC-AD713033B2FA}" srcOrd="1" destOrd="2" presId="urn:microsoft.com/office/officeart/2005/8/layout/cycle4#1"/>
    <dgm:cxn modelId="{19E67A9F-B525-42EF-B865-6D2A3287DACC}" type="presOf" srcId="{9D13DAC4-E913-4A12-B673-7658E1F34868}" destId="{9D2D9C71-9A84-463B-805D-89BB13084E92}" srcOrd="1" destOrd="3" presId="urn:microsoft.com/office/officeart/2005/8/layout/cycle4#1"/>
    <dgm:cxn modelId="{8255ED95-9D9B-4AC4-9702-6F588331F9A5}" type="presOf" srcId="{F48A9780-5CCC-467A-B935-23AD5ACA84A1}" destId="{977C939F-CF0A-45CE-86DC-AD713033B2FA}" srcOrd="1" destOrd="0" presId="urn:microsoft.com/office/officeart/2005/8/layout/cycle4#1"/>
    <dgm:cxn modelId="{7C004365-4C40-4B4C-81F8-ED568DC69646}" srcId="{0B7A0417-C386-4A10-948F-FBF70B7CB20D}" destId="{6C2F8019-BF7B-4D6D-A3DB-5A32004585C2}" srcOrd="4" destOrd="0" parTransId="{D8DAD51B-989A-47CB-866B-595FBD215E94}" sibTransId="{B3F6877D-B4C1-4095-B7E1-A4B81EC12372}"/>
    <dgm:cxn modelId="{83BFDEF9-9E34-42B9-9CD3-766F57244E2E}" srcId="{226E15E1-97EB-4E07-A743-E8F6CD636C5E}" destId="{12FC5918-46ED-4567-BB7A-5ED40EA8C560}" srcOrd="7" destOrd="0" parTransId="{BD42B3DE-2990-4E3B-800D-E1F5D58EB054}" sibTransId="{4FD053D5-A6CD-4A90-9237-D93AD607A2B3}"/>
    <dgm:cxn modelId="{EE0209DE-0279-4381-81AF-1E0B52204B3F}" srcId="{8FD5823C-323B-4781-A511-5FBBFABD245F}" destId="{0B7A0417-C386-4A10-948F-FBF70B7CB20D}" srcOrd="0" destOrd="0" parTransId="{6635ABD6-9609-4793-96F6-10856D004BE0}" sibTransId="{15F262F2-9987-4876-9B0F-226815A57C17}"/>
    <dgm:cxn modelId="{63271A48-0B74-4118-93C9-C3B8A47DDEB2}" srcId="{5F592A62-029C-4BE6-8906-6894E0B0F0A3}" destId="{BBD5E40D-FCDC-4D5E-BA95-58FE846C7A13}" srcOrd="0" destOrd="0" parTransId="{ADC1196D-6778-4617-9110-D14E664820EC}" sibTransId="{2562EFD7-BE67-49D5-8181-12458AEB785A}"/>
    <dgm:cxn modelId="{5BAFDAC3-400F-4C88-B622-B1984B998AEE}" type="presOf" srcId="{6EEF1B1A-EC2E-4A33-A82C-1B2024B23929}" destId="{16A9C686-EBEF-4F89-8902-AA1BA4868B2B}" srcOrd="0" destOrd="3" presId="urn:microsoft.com/office/officeart/2005/8/layout/cycle4#1"/>
    <dgm:cxn modelId="{3AE3E28F-95E6-4637-A802-B10621F9826C}" type="presOf" srcId="{F9E5A596-DEE0-4049-B319-11B2AD9C451E}" destId="{A82EE605-BBF8-4479-AB70-86103D6CD5B3}" srcOrd="0" destOrd="0" presId="urn:microsoft.com/office/officeart/2005/8/layout/cycle4#1"/>
    <dgm:cxn modelId="{97E49DF6-5913-4A5E-843C-4FD5359E95BF}" type="presOf" srcId="{0A34597B-63C5-4A2D-B466-4AA1122B43EB}" destId="{977C939F-CF0A-45CE-86DC-AD713033B2FA}" srcOrd="1" destOrd="1" presId="urn:microsoft.com/office/officeart/2005/8/layout/cycle4#1"/>
    <dgm:cxn modelId="{820EE8EC-7381-4804-BE9C-90A5B3BA2B4F}" type="presOf" srcId="{9D13DAC4-E913-4A12-B673-7658E1F34868}" destId="{9309BC16-7D64-431E-9D4B-D792C1EAE5E1}" srcOrd="0" destOrd="3" presId="urn:microsoft.com/office/officeart/2005/8/layout/cycle4#1"/>
    <dgm:cxn modelId="{8501F972-C1B3-42E3-9E44-B9AC6EC6562C}" type="presOf" srcId="{3E42E9CA-D834-42B0-8447-A7953404B919}" destId="{A82EE605-BBF8-4479-AB70-86103D6CD5B3}" srcOrd="0" destOrd="3" presId="urn:microsoft.com/office/officeart/2005/8/layout/cycle4#1"/>
    <dgm:cxn modelId="{7FF4F8F0-F59E-447E-813C-1706280F95DE}" type="presOf" srcId="{2E3D521C-0A92-4A26-9B3C-86E16F4467BD}" destId="{6710A026-571F-4FB0-9481-7B68F4CA1A81}" srcOrd="1" destOrd="1" presId="urn:microsoft.com/office/officeart/2005/8/layout/cycle4#1"/>
    <dgm:cxn modelId="{6844B83E-50BE-439A-8D25-78C05493B4D8}" type="presOf" srcId="{21D5D51B-CB6C-41E8-A1C7-F7ACE5BD079A}" destId="{6710A026-571F-4FB0-9481-7B68F4CA1A81}" srcOrd="1" destOrd="2" presId="urn:microsoft.com/office/officeart/2005/8/layout/cycle4#1"/>
    <dgm:cxn modelId="{C38768F2-55C1-4EA0-A478-D9D3E6B0B498}" type="presOf" srcId="{9EDC281D-7F04-4DD1-9614-DA05426D5BC8}" destId="{C9EC72CA-944E-4864-980A-349D7F7DF809}" srcOrd="0" destOrd="0" presId="urn:microsoft.com/office/officeart/2005/8/layout/cycle4#1"/>
    <dgm:cxn modelId="{AD0822EC-633C-43A3-9364-2C68C919B63B}" type="presOf" srcId="{0A34597B-63C5-4A2D-B466-4AA1122B43EB}" destId="{E52B6EAE-2E52-42F8-B68A-C1D468CB5E55}" srcOrd="0" destOrd="1" presId="urn:microsoft.com/office/officeart/2005/8/layout/cycle4#1"/>
    <dgm:cxn modelId="{1653DAF9-DB0B-44BC-8C79-E64E1A484C97}" type="presOf" srcId="{FD68B0A9-DD24-4F78-95CC-BFDA067294F3}" destId="{9D2D9C71-9A84-463B-805D-89BB13084E92}" srcOrd="1" destOrd="1" presId="urn:microsoft.com/office/officeart/2005/8/layout/cycle4#1"/>
    <dgm:cxn modelId="{88358BDA-DA91-46A9-98D8-9CFB20D55FE0}" srcId="{226E15E1-97EB-4E07-A743-E8F6CD636C5E}" destId="{94D52641-C4FA-476E-B975-DA10919176EC}" srcOrd="3" destOrd="0" parTransId="{AB5D20B7-E4E1-4EBC-BE05-A62E0D5162BC}" sibTransId="{F40DEE4E-F837-4228-89CC-292710F3B056}"/>
    <dgm:cxn modelId="{61D059D5-5A0F-4D1B-AB55-F78469B344BE}" srcId="{5F592A62-029C-4BE6-8906-6894E0B0F0A3}" destId="{9651E8D7-6292-4F11-A428-8403FBA9DDBE}" srcOrd="4" destOrd="0" parTransId="{3CD65531-3CD9-47C1-9A18-4D3C8569516A}" sibTransId="{37CD0384-33F4-4F31-A5EC-240B6A10E951}"/>
    <dgm:cxn modelId="{8C2ABDC0-37F9-4160-BB63-ED925ACC6158}" type="presOf" srcId="{7D2B1C98-FCB8-4EC2-B2E7-BA9CCD33F298}" destId="{9309BC16-7D64-431E-9D4B-D792C1EAE5E1}" srcOrd="0" destOrd="0" presId="urn:microsoft.com/office/officeart/2005/8/layout/cycle4#1"/>
    <dgm:cxn modelId="{6109A941-79A8-4DD1-9C1E-82D8EA286192}" type="presOf" srcId="{9651E8D7-6292-4F11-A428-8403FBA9DDBE}" destId="{6710A026-571F-4FB0-9481-7B68F4CA1A81}" srcOrd="1" destOrd="4" presId="urn:microsoft.com/office/officeart/2005/8/layout/cycle4#1"/>
    <dgm:cxn modelId="{C93DA165-CCCB-4455-8CEB-A654D736CFB3}" type="presOf" srcId="{2E3D521C-0A92-4A26-9B3C-86E16F4467BD}" destId="{16A9C686-EBEF-4F89-8902-AA1BA4868B2B}" srcOrd="0" destOrd="1" presId="urn:microsoft.com/office/officeart/2005/8/layout/cycle4#1"/>
    <dgm:cxn modelId="{8D53CF80-31A4-422F-96D3-AE320B4B7130}" srcId="{8FD5823C-323B-4781-A511-5FBBFABD245F}" destId="{9EDC281D-7F04-4DD1-9614-DA05426D5BC8}" srcOrd="1" destOrd="0" parTransId="{DF7AD9E8-210A-40BF-BE4D-F3460321E618}" sibTransId="{7D248BFD-21E0-47CD-B588-EDC9E56D00AA}"/>
    <dgm:cxn modelId="{B536AF83-A7EE-4307-B679-2F98797462A6}" type="presOf" srcId="{5F592A62-029C-4BE6-8906-6894E0B0F0A3}" destId="{4EBA6205-B0FB-491F-B403-0CD6E90F2714}" srcOrd="0" destOrd="0" presId="urn:microsoft.com/office/officeart/2005/8/layout/cycle4#1"/>
    <dgm:cxn modelId="{022EF48A-042E-404B-99F5-DD4D75E23077}" type="presParOf" srcId="{90C8D080-F341-49BB-9726-A5C1951A965D}" destId="{71519E0D-3090-41F7-8CA1-21311CE38819}" srcOrd="0" destOrd="0" presId="urn:microsoft.com/office/officeart/2005/8/layout/cycle4#1"/>
    <dgm:cxn modelId="{7016E0BC-BFAF-417E-955A-B02F2D243867}" type="presParOf" srcId="{71519E0D-3090-41F7-8CA1-21311CE38819}" destId="{011247EA-FC91-452F-B974-BFD34361FD53}" srcOrd="0" destOrd="0" presId="urn:microsoft.com/office/officeart/2005/8/layout/cycle4#1"/>
    <dgm:cxn modelId="{4B742FA8-3743-492E-A355-1A6B4FF8D240}" type="presParOf" srcId="{011247EA-FC91-452F-B974-BFD34361FD53}" destId="{9309BC16-7D64-431E-9D4B-D792C1EAE5E1}" srcOrd="0" destOrd="0" presId="urn:microsoft.com/office/officeart/2005/8/layout/cycle4#1"/>
    <dgm:cxn modelId="{0D274FF5-8C5F-4C66-8F39-02447FBBE602}" type="presParOf" srcId="{011247EA-FC91-452F-B974-BFD34361FD53}" destId="{9D2D9C71-9A84-463B-805D-89BB13084E92}" srcOrd="1" destOrd="0" presId="urn:microsoft.com/office/officeart/2005/8/layout/cycle4#1"/>
    <dgm:cxn modelId="{55706380-F335-4ACB-B3FF-5648FFB099BA}" type="presParOf" srcId="{71519E0D-3090-41F7-8CA1-21311CE38819}" destId="{DB5E2FD2-64E2-4CBD-A5AE-8BA9A33A2B08}" srcOrd="1" destOrd="0" presId="urn:microsoft.com/office/officeart/2005/8/layout/cycle4#1"/>
    <dgm:cxn modelId="{6FB5D823-94BA-46E1-838E-FDAFA66889F3}" type="presParOf" srcId="{DB5E2FD2-64E2-4CBD-A5AE-8BA9A33A2B08}" destId="{A82EE605-BBF8-4479-AB70-86103D6CD5B3}" srcOrd="0" destOrd="0" presId="urn:microsoft.com/office/officeart/2005/8/layout/cycle4#1"/>
    <dgm:cxn modelId="{4EA5974C-20DA-4EA6-ABB2-F6FD54D57EC9}" type="presParOf" srcId="{DB5E2FD2-64E2-4CBD-A5AE-8BA9A33A2B08}" destId="{E7CB14C1-62DE-4033-82CD-AE2EE0F5215E}" srcOrd="1" destOrd="0" presId="urn:microsoft.com/office/officeart/2005/8/layout/cycle4#1"/>
    <dgm:cxn modelId="{197DBE49-D871-4207-A4A6-AFEF61D646E8}" type="presParOf" srcId="{71519E0D-3090-41F7-8CA1-21311CE38819}" destId="{0F7D5E2D-E1BE-4DD6-8A3C-CD582680CE99}" srcOrd="2" destOrd="0" presId="urn:microsoft.com/office/officeart/2005/8/layout/cycle4#1"/>
    <dgm:cxn modelId="{F6991877-3E28-4038-868E-4B7794B80007}" type="presParOf" srcId="{0F7D5E2D-E1BE-4DD6-8A3C-CD582680CE99}" destId="{16A9C686-EBEF-4F89-8902-AA1BA4868B2B}" srcOrd="0" destOrd="0" presId="urn:microsoft.com/office/officeart/2005/8/layout/cycle4#1"/>
    <dgm:cxn modelId="{622CB215-7C16-4C78-9641-28476324E405}" type="presParOf" srcId="{0F7D5E2D-E1BE-4DD6-8A3C-CD582680CE99}" destId="{6710A026-571F-4FB0-9481-7B68F4CA1A81}" srcOrd="1" destOrd="0" presId="urn:microsoft.com/office/officeart/2005/8/layout/cycle4#1"/>
    <dgm:cxn modelId="{662592BE-B9B5-4E44-9E7F-B8FB9D86823C}" type="presParOf" srcId="{71519E0D-3090-41F7-8CA1-21311CE38819}" destId="{3C32811D-1133-4914-B8A9-ACAEA42077A3}" srcOrd="3" destOrd="0" presId="urn:microsoft.com/office/officeart/2005/8/layout/cycle4#1"/>
    <dgm:cxn modelId="{08F617BE-C253-4431-9A63-6B8D420AC1E0}" type="presParOf" srcId="{3C32811D-1133-4914-B8A9-ACAEA42077A3}" destId="{E52B6EAE-2E52-42F8-B68A-C1D468CB5E55}" srcOrd="0" destOrd="0" presId="urn:microsoft.com/office/officeart/2005/8/layout/cycle4#1"/>
    <dgm:cxn modelId="{D8D4C56B-A391-4B61-907D-9C245F677DAA}" type="presParOf" srcId="{3C32811D-1133-4914-B8A9-ACAEA42077A3}" destId="{977C939F-CF0A-45CE-86DC-AD713033B2FA}" srcOrd="1" destOrd="0" presId="urn:microsoft.com/office/officeart/2005/8/layout/cycle4#1"/>
    <dgm:cxn modelId="{FBE500A4-050E-4E73-AE43-C5364AF3F93A}" type="presParOf" srcId="{71519E0D-3090-41F7-8CA1-21311CE38819}" destId="{28B3B41E-E7CE-4502-BF17-08A2173BC8A3}" srcOrd="4" destOrd="0" presId="urn:microsoft.com/office/officeart/2005/8/layout/cycle4#1"/>
    <dgm:cxn modelId="{3A1CA63A-7180-41E1-A6FF-85C69672FE08}" type="presParOf" srcId="{90C8D080-F341-49BB-9726-A5C1951A965D}" destId="{B38E2089-EF63-41E5-BC22-6964803F7B16}" srcOrd="1" destOrd="0" presId="urn:microsoft.com/office/officeart/2005/8/layout/cycle4#1"/>
    <dgm:cxn modelId="{D0C39D09-F67B-4291-BEB1-CB4A6833FAC4}" type="presParOf" srcId="{B38E2089-EF63-41E5-BC22-6964803F7B16}" destId="{0F44C67E-3C09-4BC6-9E9C-D244D2ACE93B}" srcOrd="0" destOrd="0" presId="urn:microsoft.com/office/officeart/2005/8/layout/cycle4#1"/>
    <dgm:cxn modelId="{2824DBC5-45EA-48A7-90F0-C7BB3CBFF0C4}" type="presParOf" srcId="{B38E2089-EF63-41E5-BC22-6964803F7B16}" destId="{C9EC72CA-944E-4864-980A-349D7F7DF809}" srcOrd="1" destOrd="0" presId="urn:microsoft.com/office/officeart/2005/8/layout/cycle4#1"/>
    <dgm:cxn modelId="{667E5931-351B-4B2B-AEBF-337311EEAF45}" type="presParOf" srcId="{B38E2089-EF63-41E5-BC22-6964803F7B16}" destId="{4EBA6205-B0FB-491F-B403-0CD6E90F2714}" srcOrd="2" destOrd="0" presId="urn:microsoft.com/office/officeart/2005/8/layout/cycle4#1"/>
    <dgm:cxn modelId="{11B826A8-458B-47E4-A5DC-726D6D372CB0}" type="presParOf" srcId="{B38E2089-EF63-41E5-BC22-6964803F7B16}" destId="{91177606-1BC4-4407-99D4-4886222D58AF}" srcOrd="3" destOrd="0" presId="urn:microsoft.com/office/officeart/2005/8/layout/cycle4#1"/>
    <dgm:cxn modelId="{2C263C41-C701-422D-B6DB-EA1F0B575206}" type="presParOf" srcId="{B38E2089-EF63-41E5-BC22-6964803F7B16}" destId="{37ECDAEF-67D6-4198-AB9E-4957B9DC2A39}" srcOrd="4" destOrd="0" presId="urn:microsoft.com/office/officeart/2005/8/layout/cycle4#1"/>
    <dgm:cxn modelId="{8AAE3074-9685-4F2D-8172-73E5D62BD843}" type="presParOf" srcId="{90C8D080-F341-49BB-9726-A5C1951A965D}" destId="{548235CD-5CFC-492E-AEEB-9FF6CD2FE290}" srcOrd="2" destOrd="0" presId="urn:microsoft.com/office/officeart/2005/8/layout/cycle4#1"/>
    <dgm:cxn modelId="{9D6B2BCD-420C-4D1A-935C-C3C6B7F7ED18}" type="presParOf" srcId="{90C8D080-F341-49BB-9726-A5C1951A965D}" destId="{E494923B-0D90-4913-AA8E-9525C4F28CEB}"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DC13415-59C2-491C-A513-6E2997206E31}" type="doc">
      <dgm:prSet loTypeId="urn:microsoft.com/office/officeart/2005/8/layout/target3" loCatId="list" qsTypeId="urn:microsoft.com/office/officeart/2005/8/quickstyle/simple1" qsCatId="simple" csTypeId="urn:microsoft.com/office/officeart/2005/8/colors/colorful1#2" csCatId="colorful" phldr="1"/>
      <dgm:spPr/>
      <dgm:t>
        <a:bodyPr/>
        <a:lstStyle/>
        <a:p>
          <a:endParaRPr kumimoji="1" lang="ja-JP" altLang="en-US"/>
        </a:p>
      </dgm:t>
    </dgm:pt>
    <dgm:pt modelId="{A802AB98-5B2B-41B4-9B0A-744A9F8907E1}">
      <dgm:prSet phldrT="[テキスト]" custT="1"/>
      <dgm:spPr/>
      <dgm:t>
        <a:bodyPr/>
        <a:lstStyle/>
        <a:p>
          <a:pPr algn="ctr"/>
          <a:r>
            <a:rPr kumimoji="1" lang="en-US" altLang="ja-JP" sz="2800" dirty="0" smtClean="0">
              <a:latin typeface="Candara" pitchFamily="34" charset="0"/>
            </a:rPr>
            <a:t>School</a:t>
          </a:r>
          <a:endParaRPr kumimoji="1" lang="ja-JP" altLang="en-US" sz="2800" dirty="0">
            <a:latin typeface="Candara" pitchFamily="34" charset="0"/>
          </a:endParaRPr>
        </a:p>
      </dgm:t>
    </dgm:pt>
    <dgm:pt modelId="{07B1BDAB-65B1-418C-8DA3-56B20E5C16ED}" type="parTrans" cxnId="{CC3361F9-7318-473D-BA48-1DB87EA7C64B}">
      <dgm:prSet/>
      <dgm:spPr/>
      <dgm:t>
        <a:bodyPr/>
        <a:lstStyle/>
        <a:p>
          <a:endParaRPr kumimoji="1" lang="ja-JP" altLang="en-US"/>
        </a:p>
      </dgm:t>
    </dgm:pt>
    <dgm:pt modelId="{7CF524D4-5194-4E02-936D-1CBD3E52FA27}" type="sibTrans" cxnId="{CC3361F9-7318-473D-BA48-1DB87EA7C64B}">
      <dgm:prSet/>
      <dgm:spPr/>
      <dgm:t>
        <a:bodyPr/>
        <a:lstStyle/>
        <a:p>
          <a:endParaRPr kumimoji="1" lang="ja-JP" altLang="en-US"/>
        </a:p>
      </dgm:t>
    </dgm:pt>
    <dgm:pt modelId="{9D27844C-2213-4560-ADB5-53188E0BE2F9}">
      <dgm:prSet phldrT="[テキスト]" custT="1"/>
      <dgm:spPr/>
      <dgm:t>
        <a:bodyPr/>
        <a:lstStyle/>
        <a:p>
          <a:pPr algn="ctr"/>
          <a:r>
            <a:rPr kumimoji="1" lang="en-US" altLang="ja-JP" sz="2800" dirty="0" smtClean="0">
              <a:solidFill>
                <a:srgbClr val="FF0000"/>
              </a:solidFill>
              <a:latin typeface="Candara" pitchFamily="34" charset="0"/>
            </a:rPr>
            <a:t>Teacher</a:t>
          </a:r>
          <a:endParaRPr kumimoji="1" lang="ja-JP" altLang="en-US" sz="2800" dirty="0">
            <a:solidFill>
              <a:srgbClr val="FF0000"/>
            </a:solidFill>
            <a:latin typeface="Candara" pitchFamily="34" charset="0"/>
          </a:endParaRPr>
        </a:p>
      </dgm:t>
    </dgm:pt>
    <dgm:pt modelId="{B2C58C59-1358-4B8B-9488-796FF5B3C9A5}" type="parTrans" cxnId="{08166202-E45E-487D-BB7D-D7E0EFCF27B8}">
      <dgm:prSet/>
      <dgm:spPr/>
      <dgm:t>
        <a:bodyPr/>
        <a:lstStyle/>
        <a:p>
          <a:endParaRPr kumimoji="1" lang="ja-JP" altLang="en-US"/>
        </a:p>
      </dgm:t>
    </dgm:pt>
    <dgm:pt modelId="{704A4292-84A0-42C8-89BD-8A504A4135F0}" type="sibTrans" cxnId="{08166202-E45E-487D-BB7D-D7E0EFCF27B8}">
      <dgm:prSet/>
      <dgm:spPr/>
      <dgm:t>
        <a:bodyPr/>
        <a:lstStyle/>
        <a:p>
          <a:endParaRPr kumimoji="1" lang="ja-JP" altLang="en-US"/>
        </a:p>
      </dgm:t>
    </dgm:pt>
    <dgm:pt modelId="{B2BB94FF-3DC0-4350-B1B0-645CCC6228F1}">
      <dgm:prSet phldrT="[テキスト]"/>
      <dgm:spPr/>
      <dgm:t>
        <a:bodyPr/>
        <a:lstStyle/>
        <a:p>
          <a:endParaRPr kumimoji="1" lang="ja-JP" altLang="en-US" dirty="0"/>
        </a:p>
      </dgm:t>
    </dgm:pt>
    <dgm:pt modelId="{BC28509E-4146-4198-A724-2D1F328FEA6A}" type="parTrans" cxnId="{659248BE-C15B-4165-87DE-60125EA9BEE3}">
      <dgm:prSet/>
      <dgm:spPr/>
      <dgm:t>
        <a:bodyPr/>
        <a:lstStyle/>
        <a:p>
          <a:endParaRPr kumimoji="1" lang="ja-JP" altLang="en-US"/>
        </a:p>
      </dgm:t>
    </dgm:pt>
    <dgm:pt modelId="{608776BB-C32A-4D62-BA20-910557966EA3}" type="sibTrans" cxnId="{659248BE-C15B-4165-87DE-60125EA9BEE3}">
      <dgm:prSet/>
      <dgm:spPr/>
      <dgm:t>
        <a:bodyPr/>
        <a:lstStyle/>
        <a:p>
          <a:endParaRPr kumimoji="1" lang="ja-JP" altLang="en-US"/>
        </a:p>
      </dgm:t>
    </dgm:pt>
    <dgm:pt modelId="{8744A445-2852-4E40-88C8-C2CF8B4E9C17}">
      <dgm:prSet phldrT="[テキスト]" custT="1"/>
      <dgm:spPr/>
      <dgm:t>
        <a:bodyPr/>
        <a:lstStyle/>
        <a:p>
          <a:pPr algn="ctr"/>
          <a:r>
            <a:rPr kumimoji="1" lang="en-US" altLang="ja-JP" sz="2800" dirty="0" smtClean="0">
              <a:solidFill>
                <a:srgbClr val="FF0000"/>
              </a:solidFill>
              <a:latin typeface="Candara" pitchFamily="34" charset="0"/>
            </a:rPr>
            <a:t>Children</a:t>
          </a:r>
          <a:endParaRPr kumimoji="1" lang="ja-JP" altLang="en-US" sz="2800" dirty="0">
            <a:solidFill>
              <a:srgbClr val="FF0000"/>
            </a:solidFill>
            <a:latin typeface="Candara" pitchFamily="34" charset="0"/>
          </a:endParaRPr>
        </a:p>
      </dgm:t>
    </dgm:pt>
    <dgm:pt modelId="{F811D5C8-9F26-416D-B7B1-B3FC3385DDB9}" type="parTrans" cxnId="{4EB91434-F56B-411C-9922-C2A9C5E01FA1}">
      <dgm:prSet/>
      <dgm:spPr/>
      <dgm:t>
        <a:bodyPr/>
        <a:lstStyle/>
        <a:p>
          <a:endParaRPr kumimoji="1" lang="ja-JP" altLang="en-US"/>
        </a:p>
      </dgm:t>
    </dgm:pt>
    <dgm:pt modelId="{E2412214-6C93-46B3-9291-0E6004D95752}" type="sibTrans" cxnId="{4EB91434-F56B-411C-9922-C2A9C5E01FA1}">
      <dgm:prSet/>
      <dgm:spPr/>
      <dgm:t>
        <a:bodyPr/>
        <a:lstStyle/>
        <a:p>
          <a:endParaRPr kumimoji="1" lang="ja-JP" altLang="en-US"/>
        </a:p>
      </dgm:t>
    </dgm:pt>
    <dgm:pt modelId="{C6E31664-8E53-409B-B6BF-346147430704}">
      <dgm:prSet phldrT="[テキスト]"/>
      <dgm:spPr/>
      <dgm:t>
        <a:bodyPr/>
        <a:lstStyle/>
        <a:p>
          <a:endParaRPr kumimoji="1" lang="ja-JP" altLang="en-US" dirty="0"/>
        </a:p>
      </dgm:t>
    </dgm:pt>
    <dgm:pt modelId="{0CBEF663-8B21-439B-8ECA-EEA8F4165EB2}" type="parTrans" cxnId="{A39BF6C9-03B6-4351-AC8A-4FA29EDBB742}">
      <dgm:prSet/>
      <dgm:spPr/>
      <dgm:t>
        <a:bodyPr/>
        <a:lstStyle/>
        <a:p>
          <a:endParaRPr kumimoji="1" lang="ja-JP" altLang="en-US"/>
        </a:p>
      </dgm:t>
    </dgm:pt>
    <dgm:pt modelId="{B146C74C-DF91-49F5-AC77-754CAD48F24B}" type="sibTrans" cxnId="{A39BF6C9-03B6-4351-AC8A-4FA29EDBB742}">
      <dgm:prSet/>
      <dgm:spPr/>
      <dgm:t>
        <a:bodyPr/>
        <a:lstStyle/>
        <a:p>
          <a:endParaRPr kumimoji="1" lang="ja-JP" altLang="en-US"/>
        </a:p>
      </dgm:t>
    </dgm:pt>
    <dgm:pt modelId="{7DB856F7-A455-4F3D-8B42-233EECB8491C}">
      <dgm:prSet phldrT="[テキスト]" phldr="1"/>
      <dgm:spPr/>
      <dgm:t>
        <a:bodyPr/>
        <a:lstStyle/>
        <a:p>
          <a:endParaRPr kumimoji="1" lang="ja-JP" altLang="en-US" dirty="0"/>
        </a:p>
      </dgm:t>
    </dgm:pt>
    <dgm:pt modelId="{B5F89C08-2377-4FD5-BCF7-62D6C1F182E3}" type="parTrans" cxnId="{FFB278F7-74A8-4FB9-8672-7BFDFDF38252}">
      <dgm:prSet/>
      <dgm:spPr/>
      <dgm:t>
        <a:bodyPr/>
        <a:lstStyle/>
        <a:p>
          <a:endParaRPr kumimoji="1" lang="ja-JP" altLang="en-US"/>
        </a:p>
      </dgm:t>
    </dgm:pt>
    <dgm:pt modelId="{AE88595F-7247-4F5C-BEE9-DB5E8EA97524}" type="sibTrans" cxnId="{FFB278F7-74A8-4FB9-8672-7BFDFDF38252}">
      <dgm:prSet/>
      <dgm:spPr/>
      <dgm:t>
        <a:bodyPr/>
        <a:lstStyle/>
        <a:p>
          <a:endParaRPr kumimoji="1" lang="ja-JP" altLang="en-US"/>
        </a:p>
      </dgm:t>
    </dgm:pt>
    <dgm:pt modelId="{34C27B07-68B5-4569-98B8-B8EE5B1CBFA7}">
      <dgm:prSet phldrT="[テキスト]" custT="1"/>
      <dgm:spPr/>
      <dgm:t>
        <a:bodyPr anchor="ctr"/>
        <a:lstStyle/>
        <a:p>
          <a:pPr algn="l"/>
          <a:r>
            <a:rPr kumimoji="1" lang="en-US" altLang="ja-JP" sz="2800" dirty="0" smtClean="0"/>
            <a:t>     </a:t>
          </a:r>
          <a:r>
            <a:rPr kumimoji="1" lang="en-US" altLang="ja-JP" sz="2400" dirty="0" smtClean="0">
              <a:latin typeface="Candara" pitchFamily="34" charset="0"/>
            </a:rPr>
            <a:t>Community </a:t>
          </a:r>
        </a:p>
        <a:p>
          <a:pPr algn="ctr"/>
          <a:r>
            <a:rPr kumimoji="1" lang="en-US" altLang="ja-JP" sz="2000" dirty="0" smtClean="0"/>
            <a:t>      </a:t>
          </a:r>
          <a:endParaRPr kumimoji="1" lang="ja-JP" altLang="en-US" sz="2000" dirty="0"/>
        </a:p>
      </dgm:t>
    </dgm:pt>
    <dgm:pt modelId="{FD5507B2-B3B6-4DC0-BEE4-7ECF64F8AEBC}" type="parTrans" cxnId="{94806BE8-8E90-407E-8E33-2203641BD50E}">
      <dgm:prSet/>
      <dgm:spPr/>
      <dgm:t>
        <a:bodyPr/>
        <a:lstStyle/>
        <a:p>
          <a:endParaRPr kumimoji="1" lang="ja-JP" altLang="en-US"/>
        </a:p>
      </dgm:t>
    </dgm:pt>
    <dgm:pt modelId="{81E8AA4D-B56D-4EEE-BAC3-3EB2FE2B76EF}" type="sibTrans" cxnId="{94806BE8-8E90-407E-8E33-2203641BD50E}">
      <dgm:prSet/>
      <dgm:spPr/>
      <dgm:t>
        <a:bodyPr/>
        <a:lstStyle/>
        <a:p>
          <a:endParaRPr kumimoji="1" lang="ja-JP" altLang="en-US"/>
        </a:p>
      </dgm:t>
    </dgm:pt>
    <dgm:pt modelId="{28C15A0C-15E3-4C15-B805-4835118048B6}" type="pres">
      <dgm:prSet presAssocID="{4DC13415-59C2-491C-A513-6E2997206E31}" presName="Name0" presStyleCnt="0">
        <dgm:presLayoutVars>
          <dgm:chMax val="7"/>
          <dgm:dir/>
          <dgm:animLvl val="lvl"/>
          <dgm:resizeHandles val="exact"/>
        </dgm:presLayoutVars>
      </dgm:prSet>
      <dgm:spPr/>
      <dgm:t>
        <a:bodyPr/>
        <a:lstStyle/>
        <a:p>
          <a:endParaRPr kumimoji="1" lang="ja-JP" altLang="en-US"/>
        </a:p>
      </dgm:t>
    </dgm:pt>
    <dgm:pt modelId="{3A3F5201-CDC1-4CA8-BC1C-D0F2FB6EF736}" type="pres">
      <dgm:prSet presAssocID="{34C27B07-68B5-4569-98B8-B8EE5B1CBFA7}" presName="circle1" presStyleLbl="node1" presStyleIdx="0" presStyleCnt="4" custLinFactNeighborY="607"/>
      <dgm:spPr/>
    </dgm:pt>
    <dgm:pt modelId="{5A5EF3A4-3D5A-4EBF-926E-F1B911DD426C}" type="pres">
      <dgm:prSet presAssocID="{34C27B07-68B5-4569-98B8-B8EE5B1CBFA7}" presName="space" presStyleCnt="0"/>
      <dgm:spPr/>
    </dgm:pt>
    <dgm:pt modelId="{1E4831DE-D6EC-40B5-B253-A4235ED228CF}" type="pres">
      <dgm:prSet presAssocID="{34C27B07-68B5-4569-98B8-B8EE5B1CBFA7}" presName="rect1" presStyleLbl="alignAcc1" presStyleIdx="0" presStyleCnt="4"/>
      <dgm:spPr/>
      <dgm:t>
        <a:bodyPr/>
        <a:lstStyle/>
        <a:p>
          <a:endParaRPr kumimoji="1" lang="ja-JP" altLang="en-US"/>
        </a:p>
      </dgm:t>
    </dgm:pt>
    <dgm:pt modelId="{E461CD4C-7817-4914-BF0A-2B556229EB38}" type="pres">
      <dgm:prSet presAssocID="{A802AB98-5B2B-41B4-9B0A-744A9F8907E1}" presName="vertSpace2" presStyleLbl="node1" presStyleIdx="0" presStyleCnt="4"/>
      <dgm:spPr/>
    </dgm:pt>
    <dgm:pt modelId="{B6788375-355D-4780-9506-DE5EF11F6B61}" type="pres">
      <dgm:prSet presAssocID="{A802AB98-5B2B-41B4-9B0A-744A9F8907E1}" presName="circle2" presStyleLbl="node1" presStyleIdx="1" presStyleCnt="4"/>
      <dgm:spPr/>
    </dgm:pt>
    <dgm:pt modelId="{5007353D-BF0C-463E-A33D-EA3BC2F0A2A7}" type="pres">
      <dgm:prSet presAssocID="{A802AB98-5B2B-41B4-9B0A-744A9F8907E1}" presName="rect2" presStyleLbl="alignAcc1" presStyleIdx="1" presStyleCnt="4"/>
      <dgm:spPr/>
      <dgm:t>
        <a:bodyPr/>
        <a:lstStyle/>
        <a:p>
          <a:endParaRPr kumimoji="1" lang="ja-JP" altLang="en-US"/>
        </a:p>
      </dgm:t>
    </dgm:pt>
    <dgm:pt modelId="{78F38E9B-01F4-4662-A908-913E8A42D7B8}" type="pres">
      <dgm:prSet presAssocID="{9D27844C-2213-4560-ADB5-53188E0BE2F9}" presName="vertSpace3" presStyleLbl="node1" presStyleIdx="1" presStyleCnt="4"/>
      <dgm:spPr/>
    </dgm:pt>
    <dgm:pt modelId="{E8456D43-2F08-4FC5-8F36-CBC2403A673E}" type="pres">
      <dgm:prSet presAssocID="{9D27844C-2213-4560-ADB5-53188E0BE2F9}" presName="circle3" presStyleLbl="node1" presStyleIdx="2" presStyleCnt="4"/>
      <dgm:spPr/>
    </dgm:pt>
    <dgm:pt modelId="{ECCC8D06-B25F-44E0-A335-07188394731D}" type="pres">
      <dgm:prSet presAssocID="{9D27844C-2213-4560-ADB5-53188E0BE2F9}" presName="rect3" presStyleLbl="alignAcc1" presStyleIdx="2" presStyleCnt="4" custScaleX="100000" custScaleY="98048" custLinFactNeighborX="497" custLinFactNeighborY="3347"/>
      <dgm:spPr/>
      <dgm:t>
        <a:bodyPr/>
        <a:lstStyle/>
        <a:p>
          <a:endParaRPr kumimoji="1" lang="ja-JP" altLang="en-US"/>
        </a:p>
      </dgm:t>
    </dgm:pt>
    <dgm:pt modelId="{F57DD378-28AC-4CBE-8529-01C73E16AAD5}" type="pres">
      <dgm:prSet presAssocID="{8744A445-2852-4E40-88C8-C2CF8B4E9C17}" presName="vertSpace4" presStyleLbl="node1" presStyleIdx="2" presStyleCnt="4"/>
      <dgm:spPr/>
    </dgm:pt>
    <dgm:pt modelId="{474904D2-5F4F-4E3A-8A95-400C3FF9D06D}" type="pres">
      <dgm:prSet presAssocID="{8744A445-2852-4E40-88C8-C2CF8B4E9C17}" presName="circle4" presStyleLbl="node1" presStyleIdx="3" presStyleCnt="4"/>
      <dgm:spPr/>
    </dgm:pt>
    <dgm:pt modelId="{4A677498-6430-427A-B842-2BB1A35976F6}" type="pres">
      <dgm:prSet presAssocID="{8744A445-2852-4E40-88C8-C2CF8B4E9C17}" presName="rect4" presStyleLbl="alignAcc1" presStyleIdx="3" presStyleCnt="4"/>
      <dgm:spPr/>
      <dgm:t>
        <a:bodyPr/>
        <a:lstStyle/>
        <a:p>
          <a:endParaRPr kumimoji="1" lang="ja-JP" altLang="en-US"/>
        </a:p>
      </dgm:t>
    </dgm:pt>
    <dgm:pt modelId="{74178805-F286-4F47-AA4F-024A5F471B29}" type="pres">
      <dgm:prSet presAssocID="{34C27B07-68B5-4569-98B8-B8EE5B1CBFA7}" presName="rect1ParTx" presStyleLbl="alignAcc1" presStyleIdx="3" presStyleCnt="4">
        <dgm:presLayoutVars>
          <dgm:chMax val="1"/>
          <dgm:bulletEnabled val="1"/>
        </dgm:presLayoutVars>
      </dgm:prSet>
      <dgm:spPr/>
      <dgm:t>
        <a:bodyPr/>
        <a:lstStyle/>
        <a:p>
          <a:endParaRPr kumimoji="1" lang="ja-JP" altLang="en-US"/>
        </a:p>
      </dgm:t>
    </dgm:pt>
    <dgm:pt modelId="{1A8C317D-7517-43C0-B5EA-488D3E556A84}" type="pres">
      <dgm:prSet presAssocID="{34C27B07-68B5-4569-98B8-B8EE5B1CBFA7}" presName="rect1ChTx" presStyleLbl="alignAcc1" presStyleIdx="3" presStyleCnt="4">
        <dgm:presLayoutVars>
          <dgm:bulletEnabled val="1"/>
        </dgm:presLayoutVars>
      </dgm:prSet>
      <dgm:spPr/>
    </dgm:pt>
    <dgm:pt modelId="{97F8E757-33B8-4D42-8EAF-99A5FA65C65B}" type="pres">
      <dgm:prSet presAssocID="{A802AB98-5B2B-41B4-9B0A-744A9F8907E1}" presName="rect2ParTx" presStyleLbl="alignAcc1" presStyleIdx="3" presStyleCnt="4">
        <dgm:presLayoutVars>
          <dgm:chMax val="1"/>
          <dgm:bulletEnabled val="1"/>
        </dgm:presLayoutVars>
      </dgm:prSet>
      <dgm:spPr/>
      <dgm:t>
        <a:bodyPr/>
        <a:lstStyle/>
        <a:p>
          <a:endParaRPr kumimoji="1" lang="ja-JP" altLang="en-US"/>
        </a:p>
      </dgm:t>
    </dgm:pt>
    <dgm:pt modelId="{3BD4D313-6B3F-4731-A2B3-25AEFDE298FE}" type="pres">
      <dgm:prSet presAssocID="{A802AB98-5B2B-41B4-9B0A-744A9F8907E1}" presName="rect2ChTx" presStyleLbl="alignAcc1" presStyleIdx="3" presStyleCnt="4">
        <dgm:presLayoutVars>
          <dgm:bulletEnabled val="1"/>
        </dgm:presLayoutVars>
      </dgm:prSet>
      <dgm:spPr/>
    </dgm:pt>
    <dgm:pt modelId="{282A0F2E-EEB2-4F44-8780-8998E70C354F}" type="pres">
      <dgm:prSet presAssocID="{9D27844C-2213-4560-ADB5-53188E0BE2F9}" presName="rect3ParTx" presStyleLbl="alignAcc1" presStyleIdx="3" presStyleCnt="4">
        <dgm:presLayoutVars>
          <dgm:chMax val="1"/>
          <dgm:bulletEnabled val="1"/>
        </dgm:presLayoutVars>
      </dgm:prSet>
      <dgm:spPr/>
      <dgm:t>
        <a:bodyPr/>
        <a:lstStyle/>
        <a:p>
          <a:endParaRPr kumimoji="1" lang="ja-JP" altLang="en-US"/>
        </a:p>
      </dgm:t>
    </dgm:pt>
    <dgm:pt modelId="{595B85E0-E8F2-4B02-BB28-DEBB0F22D53A}" type="pres">
      <dgm:prSet presAssocID="{9D27844C-2213-4560-ADB5-53188E0BE2F9}" presName="rect3ChTx" presStyleLbl="alignAcc1" presStyleIdx="3" presStyleCnt="4">
        <dgm:presLayoutVars>
          <dgm:bulletEnabled val="1"/>
        </dgm:presLayoutVars>
      </dgm:prSet>
      <dgm:spPr/>
      <dgm:t>
        <a:bodyPr/>
        <a:lstStyle/>
        <a:p>
          <a:endParaRPr kumimoji="1" lang="ja-JP" altLang="en-US"/>
        </a:p>
      </dgm:t>
    </dgm:pt>
    <dgm:pt modelId="{8DECA989-F7D8-4DDD-94E4-3F6178407A2B}" type="pres">
      <dgm:prSet presAssocID="{8744A445-2852-4E40-88C8-C2CF8B4E9C17}" presName="rect4ParTx" presStyleLbl="alignAcc1" presStyleIdx="3" presStyleCnt="4">
        <dgm:presLayoutVars>
          <dgm:chMax val="1"/>
          <dgm:bulletEnabled val="1"/>
        </dgm:presLayoutVars>
      </dgm:prSet>
      <dgm:spPr/>
      <dgm:t>
        <a:bodyPr/>
        <a:lstStyle/>
        <a:p>
          <a:endParaRPr kumimoji="1" lang="ja-JP" altLang="en-US"/>
        </a:p>
      </dgm:t>
    </dgm:pt>
    <dgm:pt modelId="{D46ED4E6-5DF3-4101-9AAA-DBB18B626E60}" type="pres">
      <dgm:prSet presAssocID="{8744A445-2852-4E40-88C8-C2CF8B4E9C17}" presName="rect4ChTx" presStyleLbl="alignAcc1" presStyleIdx="3" presStyleCnt="4">
        <dgm:presLayoutVars>
          <dgm:bulletEnabled val="1"/>
        </dgm:presLayoutVars>
      </dgm:prSet>
      <dgm:spPr/>
      <dgm:t>
        <a:bodyPr/>
        <a:lstStyle/>
        <a:p>
          <a:endParaRPr kumimoji="1" lang="ja-JP" altLang="en-US"/>
        </a:p>
      </dgm:t>
    </dgm:pt>
  </dgm:ptLst>
  <dgm:cxnLst>
    <dgm:cxn modelId="{9EB9FC28-A08E-4A4A-B8A6-00BB086DBD7B}" type="presOf" srcId="{A802AB98-5B2B-41B4-9B0A-744A9F8907E1}" destId="{5007353D-BF0C-463E-A33D-EA3BC2F0A2A7}" srcOrd="0" destOrd="0" presId="urn:microsoft.com/office/officeart/2005/8/layout/target3"/>
    <dgm:cxn modelId="{7F7BBD82-9565-460D-9D9C-7FCC5D63486F}" type="presOf" srcId="{C6E31664-8E53-409B-B6BF-346147430704}" destId="{D46ED4E6-5DF3-4101-9AAA-DBB18B626E60}" srcOrd="0" destOrd="0" presId="urn:microsoft.com/office/officeart/2005/8/layout/target3"/>
    <dgm:cxn modelId="{08166202-E45E-487D-BB7D-D7E0EFCF27B8}" srcId="{4DC13415-59C2-491C-A513-6E2997206E31}" destId="{9D27844C-2213-4560-ADB5-53188E0BE2F9}" srcOrd="2" destOrd="0" parTransId="{B2C58C59-1358-4B8B-9488-796FF5B3C9A5}" sibTransId="{704A4292-84A0-42C8-89BD-8A504A4135F0}"/>
    <dgm:cxn modelId="{CC3361F9-7318-473D-BA48-1DB87EA7C64B}" srcId="{4DC13415-59C2-491C-A513-6E2997206E31}" destId="{A802AB98-5B2B-41B4-9B0A-744A9F8907E1}" srcOrd="1" destOrd="0" parTransId="{07B1BDAB-65B1-418C-8DA3-56B20E5C16ED}" sibTransId="{7CF524D4-5194-4E02-936D-1CBD3E52FA27}"/>
    <dgm:cxn modelId="{E1869BF7-0D9F-4290-943E-214FD798CA8E}" type="presOf" srcId="{9D27844C-2213-4560-ADB5-53188E0BE2F9}" destId="{282A0F2E-EEB2-4F44-8780-8998E70C354F}" srcOrd="1" destOrd="0" presId="urn:microsoft.com/office/officeart/2005/8/layout/target3"/>
    <dgm:cxn modelId="{4E7FC7DB-481D-44DA-BED5-4CEE01135B82}" type="presOf" srcId="{34C27B07-68B5-4569-98B8-B8EE5B1CBFA7}" destId="{1E4831DE-D6EC-40B5-B253-A4235ED228CF}" srcOrd="0" destOrd="0" presId="urn:microsoft.com/office/officeart/2005/8/layout/target3"/>
    <dgm:cxn modelId="{542EEB6C-70C5-4775-B78D-DAAE840DD2B9}" type="presOf" srcId="{8744A445-2852-4E40-88C8-C2CF8B4E9C17}" destId="{8DECA989-F7D8-4DDD-94E4-3F6178407A2B}" srcOrd="1" destOrd="0" presId="urn:microsoft.com/office/officeart/2005/8/layout/target3"/>
    <dgm:cxn modelId="{AED7011D-CC0A-4409-AE09-BFA4C814D28F}" type="presOf" srcId="{B2BB94FF-3DC0-4350-B1B0-645CCC6228F1}" destId="{595B85E0-E8F2-4B02-BB28-DEBB0F22D53A}" srcOrd="0" destOrd="0" presId="urn:microsoft.com/office/officeart/2005/8/layout/target3"/>
    <dgm:cxn modelId="{D351D57C-43B0-4601-BCBC-1D6716157938}" type="presOf" srcId="{A802AB98-5B2B-41B4-9B0A-744A9F8907E1}" destId="{97F8E757-33B8-4D42-8EAF-99A5FA65C65B}" srcOrd="1" destOrd="0" presId="urn:microsoft.com/office/officeart/2005/8/layout/target3"/>
    <dgm:cxn modelId="{FFB278F7-74A8-4FB9-8672-7BFDFDF38252}" srcId="{8744A445-2852-4E40-88C8-C2CF8B4E9C17}" destId="{7DB856F7-A455-4F3D-8B42-233EECB8491C}" srcOrd="1" destOrd="0" parTransId="{B5F89C08-2377-4FD5-BCF7-62D6C1F182E3}" sibTransId="{AE88595F-7247-4F5C-BEE9-DB5E8EA97524}"/>
    <dgm:cxn modelId="{A39BF6C9-03B6-4351-AC8A-4FA29EDBB742}" srcId="{8744A445-2852-4E40-88C8-C2CF8B4E9C17}" destId="{C6E31664-8E53-409B-B6BF-346147430704}" srcOrd="0" destOrd="0" parTransId="{0CBEF663-8B21-439B-8ECA-EEA8F4165EB2}" sibTransId="{B146C74C-DF91-49F5-AC77-754CAD48F24B}"/>
    <dgm:cxn modelId="{829BA2F5-22C9-419C-A010-93E032D3CD2F}" type="presOf" srcId="{34C27B07-68B5-4569-98B8-B8EE5B1CBFA7}" destId="{74178805-F286-4F47-AA4F-024A5F471B29}" srcOrd="1" destOrd="0" presId="urn:microsoft.com/office/officeart/2005/8/layout/target3"/>
    <dgm:cxn modelId="{44421DE3-1A97-41CF-AF4E-662FD2A2AC43}" type="presOf" srcId="{8744A445-2852-4E40-88C8-C2CF8B4E9C17}" destId="{4A677498-6430-427A-B842-2BB1A35976F6}" srcOrd="0" destOrd="0" presId="urn:microsoft.com/office/officeart/2005/8/layout/target3"/>
    <dgm:cxn modelId="{94806BE8-8E90-407E-8E33-2203641BD50E}" srcId="{4DC13415-59C2-491C-A513-6E2997206E31}" destId="{34C27B07-68B5-4569-98B8-B8EE5B1CBFA7}" srcOrd="0" destOrd="0" parTransId="{FD5507B2-B3B6-4DC0-BEE4-7ECF64F8AEBC}" sibTransId="{81E8AA4D-B56D-4EEE-BAC3-3EB2FE2B76EF}"/>
    <dgm:cxn modelId="{659248BE-C15B-4165-87DE-60125EA9BEE3}" srcId="{9D27844C-2213-4560-ADB5-53188E0BE2F9}" destId="{B2BB94FF-3DC0-4350-B1B0-645CCC6228F1}" srcOrd="0" destOrd="0" parTransId="{BC28509E-4146-4198-A724-2D1F328FEA6A}" sibTransId="{608776BB-C32A-4D62-BA20-910557966EA3}"/>
    <dgm:cxn modelId="{3737DF92-67DD-4483-B890-C92F6D69503E}" type="presOf" srcId="{7DB856F7-A455-4F3D-8B42-233EECB8491C}" destId="{D46ED4E6-5DF3-4101-9AAA-DBB18B626E60}" srcOrd="0" destOrd="1" presId="urn:microsoft.com/office/officeart/2005/8/layout/target3"/>
    <dgm:cxn modelId="{E8573F29-A215-41C7-B432-AF35C138B9A9}" type="presOf" srcId="{9D27844C-2213-4560-ADB5-53188E0BE2F9}" destId="{ECCC8D06-B25F-44E0-A335-07188394731D}" srcOrd="0" destOrd="0" presId="urn:microsoft.com/office/officeart/2005/8/layout/target3"/>
    <dgm:cxn modelId="{90E4E737-2B07-44A9-A60B-F00D58D47671}" type="presOf" srcId="{4DC13415-59C2-491C-A513-6E2997206E31}" destId="{28C15A0C-15E3-4C15-B805-4835118048B6}" srcOrd="0" destOrd="0" presId="urn:microsoft.com/office/officeart/2005/8/layout/target3"/>
    <dgm:cxn modelId="{4EB91434-F56B-411C-9922-C2A9C5E01FA1}" srcId="{4DC13415-59C2-491C-A513-6E2997206E31}" destId="{8744A445-2852-4E40-88C8-C2CF8B4E9C17}" srcOrd="3" destOrd="0" parTransId="{F811D5C8-9F26-416D-B7B1-B3FC3385DDB9}" sibTransId="{E2412214-6C93-46B3-9291-0E6004D95752}"/>
    <dgm:cxn modelId="{2DCB2D47-15E8-4B72-9A5E-552E000FCE8D}" type="presParOf" srcId="{28C15A0C-15E3-4C15-B805-4835118048B6}" destId="{3A3F5201-CDC1-4CA8-BC1C-D0F2FB6EF736}" srcOrd="0" destOrd="0" presId="urn:microsoft.com/office/officeart/2005/8/layout/target3"/>
    <dgm:cxn modelId="{A3C06541-67C2-4ECA-945C-CFEF3DE2241E}" type="presParOf" srcId="{28C15A0C-15E3-4C15-B805-4835118048B6}" destId="{5A5EF3A4-3D5A-4EBF-926E-F1B911DD426C}" srcOrd="1" destOrd="0" presId="urn:microsoft.com/office/officeart/2005/8/layout/target3"/>
    <dgm:cxn modelId="{A2013154-8140-492C-9F1D-B2C4091B86E9}" type="presParOf" srcId="{28C15A0C-15E3-4C15-B805-4835118048B6}" destId="{1E4831DE-D6EC-40B5-B253-A4235ED228CF}" srcOrd="2" destOrd="0" presId="urn:microsoft.com/office/officeart/2005/8/layout/target3"/>
    <dgm:cxn modelId="{CCD1BA0C-894C-44E6-BC45-630033472793}" type="presParOf" srcId="{28C15A0C-15E3-4C15-B805-4835118048B6}" destId="{E461CD4C-7817-4914-BF0A-2B556229EB38}" srcOrd="3" destOrd="0" presId="urn:microsoft.com/office/officeart/2005/8/layout/target3"/>
    <dgm:cxn modelId="{33813670-AF1D-44E9-9A6E-DE4EC7C72D14}" type="presParOf" srcId="{28C15A0C-15E3-4C15-B805-4835118048B6}" destId="{B6788375-355D-4780-9506-DE5EF11F6B61}" srcOrd="4" destOrd="0" presId="urn:microsoft.com/office/officeart/2005/8/layout/target3"/>
    <dgm:cxn modelId="{0E433DF1-25E1-45F3-9DE5-01F14B7E6CFC}" type="presParOf" srcId="{28C15A0C-15E3-4C15-B805-4835118048B6}" destId="{5007353D-BF0C-463E-A33D-EA3BC2F0A2A7}" srcOrd="5" destOrd="0" presId="urn:microsoft.com/office/officeart/2005/8/layout/target3"/>
    <dgm:cxn modelId="{6672ACA0-4971-41A2-A2BB-39AA447E74FB}" type="presParOf" srcId="{28C15A0C-15E3-4C15-B805-4835118048B6}" destId="{78F38E9B-01F4-4662-A908-913E8A42D7B8}" srcOrd="6" destOrd="0" presId="urn:microsoft.com/office/officeart/2005/8/layout/target3"/>
    <dgm:cxn modelId="{387A6960-0D82-454F-98D2-438B228C836D}" type="presParOf" srcId="{28C15A0C-15E3-4C15-B805-4835118048B6}" destId="{E8456D43-2F08-4FC5-8F36-CBC2403A673E}" srcOrd="7" destOrd="0" presId="urn:microsoft.com/office/officeart/2005/8/layout/target3"/>
    <dgm:cxn modelId="{DCE49025-18DE-4E73-8996-DECBD815E5C6}" type="presParOf" srcId="{28C15A0C-15E3-4C15-B805-4835118048B6}" destId="{ECCC8D06-B25F-44E0-A335-07188394731D}" srcOrd="8" destOrd="0" presId="urn:microsoft.com/office/officeart/2005/8/layout/target3"/>
    <dgm:cxn modelId="{4B68AF03-D556-4BEC-B070-7D9D4B0F2D22}" type="presParOf" srcId="{28C15A0C-15E3-4C15-B805-4835118048B6}" destId="{F57DD378-28AC-4CBE-8529-01C73E16AAD5}" srcOrd="9" destOrd="0" presId="urn:microsoft.com/office/officeart/2005/8/layout/target3"/>
    <dgm:cxn modelId="{1EB95052-591D-4754-8F1A-C4CCC9E09A9F}" type="presParOf" srcId="{28C15A0C-15E3-4C15-B805-4835118048B6}" destId="{474904D2-5F4F-4E3A-8A95-400C3FF9D06D}" srcOrd="10" destOrd="0" presId="urn:microsoft.com/office/officeart/2005/8/layout/target3"/>
    <dgm:cxn modelId="{72DE2E43-21F2-4640-A217-0AB3553C18BF}" type="presParOf" srcId="{28C15A0C-15E3-4C15-B805-4835118048B6}" destId="{4A677498-6430-427A-B842-2BB1A35976F6}" srcOrd="11" destOrd="0" presId="urn:microsoft.com/office/officeart/2005/8/layout/target3"/>
    <dgm:cxn modelId="{871E7879-F1FF-449F-AA89-BC3CE5F713E9}" type="presParOf" srcId="{28C15A0C-15E3-4C15-B805-4835118048B6}" destId="{74178805-F286-4F47-AA4F-024A5F471B29}" srcOrd="12" destOrd="0" presId="urn:microsoft.com/office/officeart/2005/8/layout/target3"/>
    <dgm:cxn modelId="{78537B43-E169-43D1-9161-320C07A8B472}" type="presParOf" srcId="{28C15A0C-15E3-4C15-B805-4835118048B6}" destId="{1A8C317D-7517-43C0-B5EA-488D3E556A84}" srcOrd="13" destOrd="0" presId="urn:microsoft.com/office/officeart/2005/8/layout/target3"/>
    <dgm:cxn modelId="{A39A289A-7EF9-4B6B-A411-773C66BA42B5}" type="presParOf" srcId="{28C15A0C-15E3-4C15-B805-4835118048B6}" destId="{97F8E757-33B8-4D42-8EAF-99A5FA65C65B}" srcOrd="14" destOrd="0" presId="urn:microsoft.com/office/officeart/2005/8/layout/target3"/>
    <dgm:cxn modelId="{3F6867EC-F66C-46BE-817F-EFBD964FCBD0}" type="presParOf" srcId="{28C15A0C-15E3-4C15-B805-4835118048B6}" destId="{3BD4D313-6B3F-4731-A2B3-25AEFDE298FE}" srcOrd="15" destOrd="0" presId="urn:microsoft.com/office/officeart/2005/8/layout/target3"/>
    <dgm:cxn modelId="{A232F794-0034-4490-B785-6668E05644A6}" type="presParOf" srcId="{28C15A0C-15E3-4C15-B805-4835118048B6}" destId="{282A0F2E-EEB2-4F44-8780-8998E70C354F}" srcOrd="16" destOrd="0" presId="urn:microsoft.com/office/officeart/2005/8/layout/target3"/>
    <dgm:cxn modelId="{582B101C-B5F4-4561-AB6A-E4A7DFF509FF}" type="presParOf" srcId="{28C15A0C-15E3-4C15-B805-4835118048B6}" destId="{595B85E0-E8F2-4B02-BB28-DEBB0F22D53A}" srcOrd="17" destOrd="0" presId="urn:microsoft.com/office/officeart/2005/8/layout/target3"/>
    <dgm:cxn modelId="{CF23321F-EAF3-4D9E-B01D-6C84FA136671}" type="presParOf" srcId="{28C15A0C-15E3-4C15-B805-4835118048B6}" destId="{8DECA989-F7D8-4DDD-94E4-3F6178407A2B}" srcOrd="18" destOrd="0" presId="urn:microsoft.com/office/officeart/2005/8/layout/target3"/>
    <dgm:cxn modelId="{06823EBF-65E6-4054-8EFD-781E9F398B6A}" type="presParOf" srcId="{28C15A0C-15E3-4C15-B805-4835118048B6}" destId="{D46ED4E6-5DF3-4101-9AAA-DBB18B626E60}"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D5BFBC-DCF9-44FE-B973-57CC45994495}" type="doc">
      <dgm:prSet loTypeId="urn:microsoft.com/office/officeart/2005/8/layout/hProcess9" loCatId="process" qsTypeId="urn:microsoft.com/office/officeart/2005/8/quickstyle/simple1" qsCatId="simple" csTypeId="urn:microsoft.com/office/officeart/2005/8/colors/colorful2" csCatId="colorful" phldr="1"/>
      <dgm:spPr/>
    </dgm:pt>
    <dgm:pt modelId="{371C299C-9354-4B8D-83E8-41AD9A1EFCB4}">
      <dgm:prSet phldrT="[テキスト]" custT="1"/>
      <dgm:spPr>
        <a:solidFill>
          <a:schemeClr val="tx2">
            <a:lumMod val="50000"/>
          </a:schemeClr>
        </a:solidFill>
      </dgm:spPr>
      <dgm:t>
        <a:bodyPr/>
        <a:lstStyle/>
        <a:p>
          <a:endParaRPr kumimoji="1" lang="en-US" altLang="ja-JP" sz="2400" b="1" dirty="0" smtClean="0"/>
        </a:p>
        <a:p>
          <a:endParaRPr kumimoji="1" lang="en-US" altLang="ja-JP" sz="2400" b="1" dirty="0" smtClean="0"/>
        </a:p>
        <a:p>
          <a:r>
            <a:rPr kumimoji="1" lang="en-US" altLang="ja-JP" sz="2400" b="1" dirty="0" smtClean="0">
              <a:latin typeface="Candara" pitchFamily="34" charset="0"/>
            </a:rPr>
            <a:t>What to observe </a:t>
          </a:r>
          <a:r>
            <a:rPr kumimoji="1" lang="en-US" altLang="ja-JP" sz="2400" b="1" dirty="0" smtClean="0">
              <a:solidFill>
                <a:schemeClr val="bg1"/>
              </a:solidFill>
              <a:latin typeface="Candara" pitchFamily="34" charset="0"/>
            </a:rPr>
            <a:t>in the</a:t>
          </a:r>
          <a:r>
            <a:rPr kumimoji="1" lang="en-US" altLang="ja-JP" sz="2400" b="1" dirty="0" smtClean="0">
              <a:solidFill>
                <a:srgbClr val="00B0F0"/>
              </a:solidFill>
              <a:latin typeface="Candara" pitchFamily="34" charset="0"/>
            </a:rPr>
            <a:t> </a:t>
          </a:r>
          <a:r>
            <a:rPr kumimoji="1" lang="en-US" altLang="ja-JP" sz="2400" b="1" dirty="0" smtClean="0">
              <a:latin typeface="Candara" pitchFamily="34" charset="0"/>
            </a:rPr>
            <a:t>lesson </a:t>
          </a:r>
        </a:p>
        <a:p>
          <a:endParaRPr kumimoji="1" lang="en-US" altLang="ja-JP" sz="2400" b="1" dirty="0" smtClean="0"/>
        </a:p>
        <a:p>
          <a:endParaRPr kumimoji="1" lang="ja-JP" altLang="en-US" sz="2400" b="1" dirty="0"/>
        </a:p>
      </dgm:t>
    </dgm:pt>
    <dgm:pt modelId="{824A441E-EE40-4605-B39B-2AF8845C01AE}" type="parTrans" cxnId="{922C6C83-0EB6-42F7-861B-7F8BABB6F5C6}">
      <dgm:prSet/>
      <dgm:spPr/>
      <dgm:t>
        <a:bodyPr/>
        <a:lstStyle/>
        <a:p>
          <a:endParaRPr kumimoji="1" lang="ja-JP" altLang="en-US" sz="2400" b="1"/>
        </a:p>
      </dgm:t>
    </dgm:pt>
    <dgm:pt modelId="{33365CD1-CC70-465F-9369-0538FEBC0C55}" type="sibTrans" cxnId="{922C6C83-0EB6-42F7-861B-7F8BABB6F5C6}">
      <dgm:prSet/>
      <dgm:spPr/>
      <dgm:t>
        <a:bodyPr/>
        <a:lstStyle/>
        <a:p>
          <a:endParaRPr kumimoji="1" lang="ja-JP" altLang="en-US" sz="2400" b="1"/>
        </a:p>
      </dgm:t>
    </dgm:pt>
    <dgm:pt modelId="{5653F075-2D4F-4BCB-9FFA-A5EC188F07E5}">
      <dgm:prSet phldrT="[テキスト]" custT="1"/>
      <dgm:spPr/>
      <dgm:t>
        <a:bodyPr/>
        <a:lstStyle/>
        <a:p>
          <a:r>
            <a:rPr kumimoji="1" lang="en-US" altLang="ja-JP" sz="2400" b="1" dirty="0" smtClean="0">
              <a:latin typeface="Candara" pitchFamily="34" charset="0"/>
            </a:rPr>
            <a:t>How to talk </a:t>
          </a:r>
          <a:r>
            <a:rPr kumimoji="1" lang="en-US" altLang="ja-JP" sz="2400" b="1" dirty="0" smtClean="0">
              <a:solidFill>
                <a:schemeClr val="bg1"/>
              </a:solidFill>
              <a:latin typeface="Candara" pitchFamily="34" charset="0"/>
            </a:rPr>
            <a:t>about the </a:t>
          </a:r>
          <a:r>
            <a:rPr kumimoji="1" lang="en-US" altLang="ja-JP" sz="2400" b="1" dirty="0" smtClean="0">
              <a:latin typeface="Candara" pitchFamily="34" charset="0"/>
            </a:rPr>
            <a:t>lesson</a:t>
          </a:r>
          <a:endParaRPr kumimoji="1" lang="ja-JP" altLang="en-US" sz="2400" b="1" dirty="0">
            <a:latin typeface="Candara" pitchFamily="34" charset="0"/>
          </a:endParaRPr>
        </a:p>
      </dgm:t>
    </dgm:pt>
    <dgm:pt modelId="{13243813-A0AE-4AB3-8AB9-3436B4C8EC7D}" type="parTrans" cxnId="{310E2127-9873-48E0-914A-B841074C7BA7}">
      <dgm:prSet/>
      <dgm:spPr/>
      <dgm:t>
        <a:bodyPr/>
        <a:lstStyle/>
        <a:p>
          <a:endParaRPr kumimoji="1" lang="ja-JP" altLang="en-US" sz="2400" b="1"/>
        </a:p>
      </dgm:t>
    </dgm:pt>
    <dgm:pt modelId="{975247C2-7807-47A2-BE61-35501BB2F738}" type="sibTrans" cxnId="{310E2127-9873-48E0-914A-B841074C7BA7}">
      <dgm:prSet/>
      <dgm:spPr/>
      <dgm:t>
        <a:bodyPr/>
        <a:lstStyle/>
        <a:p>
          <a:endParaRPr kumimoji="1" lang="ja-JP" altLang="en-US" sz="2400" b="1"/>
        </a:p>
      </dgm:t>
    </dgm:pt>
    <dgm:pt modelId="{FFAD0177-9B78-453C-8745-5DD508182A5F}">
      <dgm:prSet phldrT="[テキスト]" custT="1"/>
      <dgm:spPr/>
      <dgm:t>
        <a:bodyPr/>
        <a:lstStyle/>
        <a:p>
          <a:r>
            <a:rPr kumimoji="1" lang="en-US" altLang="ja-JP" sz="2400" b="1" dirty="0" smtClean="0">
              <a:latin typeface="Candara" pitchFamily="34" charset="0"/>
            </a:rPr>
            <a:t>How to </a:t>
          </a:r>
          <a:r>
            <a:rPr kumimoji="1" lang="en-US" altLang="ja-JP" sz="2400" b="1" dirty="0" smtClean="0">
              <a:solidFill>
                <a:schemeClr val="bg1"/>
              </a:solidFill>
              <a:latin typeface="Candara" pitchFamily="34" charset="0"/>
            </a:rPr>
            <a:t>listen to other teachers’ </a:t>
          </a:r>
          <a:r>
            <a:rPr kumimoji="1" lang="en-US" altLang="ja-JP" sz="2400" b="1" dirty="0" smtClean="0">
              <a:latin typeface="Candara" pitchFamily="34" charset="0"/>
            </a:rPr>
            <a:t>talk </a:t>
          </a:r>
          <a:endParaRPr kumimoji="1" lang="ja-JP" altLang="en-US" sz="2400" b="1" dirty="0">
            <a:latin typeface="Candara" pitchFamily="34" charset="0"/>
          </a:endParaRPr>
        </a:p>
      </dgm:t>
    </dgm:pt>
    <dgm:pt modelId="{EDBF0C09-F710-46FA-88C0-B601C42EB52F}" type="parTrans" cxnId="{5AA5907B-DAEE-41E7-ADC0-5AAA5DCBF9A7}">
      <dgm:prSet/>
      <dgm:spPr/>
      <dgm:t>
        <a:bodyPr/>
        <a:lstStyle/>
        <a:p>
          <a:endParaRPr kumimoji="1" lang="ja-JP" altLang="en-US" sz="2400" b="1"/>
        </a:p>
      </dgm:t>
    </dgm:pt>
    <dgm:pt modelId="{0A5B5EAA-49C9-4234-BDBB-B918B1A4BA8D}" type="sibTrans" cxnId="{5AA5907B-DAEE-41E7-ADC0-5AAA5DCBF9A7}">
      <dgm:prSet/>
      <dgm:spPr/>
      <dgm:t>
        <a:bodyPr/>
        <a:lstStyle/>
        <a:p>
          <a:endParaRPr kumimoji="1" lang="ja-JP" altLang="en-US" sz="2400" b="1"/>
        </a:p>
      </dgm:t>
    </dgm:pt>
    <dgm:pt modelId="{AC51F9B3-64E3-4EC7-ABD6-18CBE66C4473}">
      <dgm:prSet custT="1"/>
      <dgm:spPr/>
      <dgm:t>
        <a:bodyPr/>
        <a:lstStyle/>
        <a:p>
          <a:r>
            <a:rPr kumimoji="1" lang="en-US" altLang="ja-JP" sz="2400" b="1" dirty="0" smtClean="0">
              <a:latin typeface="Candara" pitchFamily="34" charset="0"/>
            </a:rPr>
            <a:t>How to </a:t>
          </a:r>
          <a:r>
            <a:rPr kumimoji="1" lang="en-US" altLang="ja-JP" sz="2400" b="1" dirty="0" smtClean="0">
              <a:solidFill>
                <a:schemeClr val="bg1"/>
              </a:solidFill>
              <a:latin typeface="Candara" pitchFamily="34" charset="0"/>
            </a:rPr>
            <a:t>apply it to my next </a:t>
          </a:r>
          <a:r>
            <a:rPr kumimoji="1" lang="ja-JP" altLang="en-US" sz="2400" b="1" dirty="0" smtClean="0">
              <a:solidFill>
                <a:schemeClr val="bg1"/>
              </a:solidFill>
              <a:latin typeface="Candara" pitchFamily="34" charset="0"/>
            </a:rPr>
            <a:t>　</a:t>
          </a:r>
          <a:r>
            <a:rPr kumimoji="1" lang="en-US" altLang="ja-JP" sz="2400" b="1" dirty="0" smtClean="0">
              <a:latin typeface="Candara" pitchFamily="34" charset="0"/>
            </a:rPr>
            <a:t>lesson</a:t>
          </a:r>
          <a:endParaRPr kumimoji="1" lang="ja-JP" altLang="en-US" sz="2400" b="1" dirty="0">
            <a:latin typeface="Candara" pitchFamily="34" charset="0"/>
          </a:endParaRPr>
        </a:p>
      </dgm:t>
    </dgm:pt>
    <dgm:pt modelId="{FA21FD45-2EBB-4299-8066-0F0FBF97B4C2}" type="parTrans" cxnId="{A457EF2B-EEAB-48D3-880A-25A4730452E8}">
      <dgm:prSet/>
      <dgm:spPr/>
      <dgm:t>
        <a:bodyPr/>
        <a:lstStyle/>
        <a:p>
          <a:endParaRPr kumimoji="1" lang="ja-JP" altLang="en-US" sz="2400" b="1"/>
        </a:p>
      </dgm:t>
    </dgm:pt>
    <dgm:pt modelId="{AA0B835E-2354-4922-BA70-A85657B6BEF7}" type="sibTrans" cxnId="{A457EF2B-EEAB-48D3-880A-25A4730452E8}">
      <dgm:prSet/>
      <dgm:spPr/>
      <dgm:t>
        <a:bodyPr/>
        <a:lstStyle/>
        <a:p>
          <a:endParaRPr kumimoji="1" lang="ja-JP" altLang="en-US" sz="2400" b="1"/>
        </a:p>
      </dgm:t>
    </dgm:pt>
    <dgm:pt modelId="{519019ED-9D65-4ED1-9A76-20B1FB6E8942}" type="pres">
      <dgm:prSet presAssocID="{2BD5BFBC-DCF9-44FE-B973-57CC45994495}" presName="CompostProcess" presStyleCnt="0">
        <dgm:presLayoutVars>
          <dgm:dir/>
          <dgm:resizeHandles val="exact"/>
        </dgm:presLayoutVars>
      </dgm:prSet>
      <dgm:spPr/>
    </dgm:pt>
    <dgm:pt modelId="{E0A15466-0626-4FA1-85CB-1D9CA925C6C5}" type="pres">
      <dgm:prSet presAssocID="{2BD5BFBC-DCF9-44FE-B973-57CC45994495}" presName="arrow" presStyleLbl="bgShp" presStyleIdx="0" presStyleCnt="1"/>
      <dgm:spPr/>
    </dgm:pt>
    <dgm:pt modelId="{DA888475-9AE0-46DC-B750-673E104D1E2E}" type="pres">
      <dgm:prSet presAssocID="{2BD5BFBC-DCF9-44FE-B973-57CC45994495}" presName="linearProcess" presStyleCnt="0"/>
      <dgm:spPr/>
    </dgm:pt>
    <dgm:pt modelId="{37C06EF6-336F-4974-9B4C-687C65F44614}" type="pres">
      <dgm:prSet presAssocID="{371C299C-9354-4B8D-83E8-41AD9A1EFCB4}" presName="textNode" presStyleLbl="node1" presStyleIdx="0" presStyleCnt="4" custScaleX="91967" custScaleY="134184">
        <dgm:presLayoutVars>
          <dgm:bulletEnabled val="1"/>
        </dgm:presLayoutVars>
      </dgm:prSet>
      <dgm:spPr/>
      <dgm:t>
        <a:bodyPr/>
        <a:lstStyle/>
        <a:p>
          <a:endParaRPr kumimoji="1" lang="ja-JP" altLang="en-US"/>
        </a:p>
      </dgm:t>
    </dgm:pt>
    <dgm:pt modelId="{BB0E498E-0C19-4F24-9F4B-50E11F803402}" type="pres">
      <dgm:prSet presAssocID="{33365CD1-CC70-465F-9369-0538FEBC0C55}" presName="sibTrans" presStyleCnt="0"/>
      <dgm:spPr/>
    </dgm:pt>
    <dgm:pt modelId="{DA4EC5B2-46E2-4188-970E-B8D8A70BC1AD}" type="pres">
      <dgm:prSet presAssocID="{5653F075-2D4F-4BCB-9FFA-A5EC188F07E5}" presName="textNode" presStyleLbl="node1" presStyleIdx="1" presStyleCnt="4" custScaleX="95841" custScaleY="134184">
        <dgm:presLayoutVars>
          <dgm:bulletEnabled val="1"/>
        </dgm:presLayoutVars>
      </dgm:prSet>
      <dgm:spPr/>
      <dgm:t>
        <a:bodyPr/>
        <a:lstStyle/>
        <a:p>
          <a:endParaRPr kumimoji="1" lang="ja-JP" altLang="en-US"/>
        </a:p>
      </dgm:t>
    </dgm:pt>
    <dgm:pt modelId="{D2EA62D3-39B3-4A5B-A81F-635D600481A0}" type="pres">
      <dgm:prSet presAssocID="{975247C2-7807-47A2-BE61-35501BB2F738}" presName="sibTrans" presStyleCnt="0"/>
      <dgm:spPr/>
    </dgm:pt>
    <dgm:pt modelId="{1E9676BF-6F38-40CC-A10B-076B1A55D835}" type="pres">
      <dgm:prSet presAssocID="{FFAD0177-9B78-453C-8745-5DD508182A5F}" presName="textNode" presStyleLbl="node1" presStyleIdx="2" presStyleCnt="4" custScaleX="96856" custScaleY="134184">
        <dgm:presLayoutVars>
          <dgm:bulletEnabled val="1"/>
        </dgm:presLayoutVars>
      </dgm:prSet>
      <dgm:spPr/>
      <dgm:t>
        <a:bodyPr/>
        <a:lstStyle/>
        <a:p>
          <a:endParaRPr kumimoji="1" lang="ja-JP" altLang="en-US"/>
        </a:p>
      </dgm:t>
    </dgm:pt>
    <dgm:pt modelId="{8F58597A-7FE9-4F49-8E42-69D5D17E42F1}" type="pres">
      <dgm:prSet presAssocID="{0A5B5EAA-49C9-4234-BDBB-B918B1A4BA8D}" presName="sibTrans" presStyleCnt="0"/>
      <dgm:spPr/>
    </dgm:pt>
    <dgm:pt modelId="{6F25A6C5-3499-4C3A-A886-EC5D644F08E1}" type="pres">
      <dgm:prSet presAssocID="{AC51F9B3-64E3-4EC7-ABD6-18CBE66C4473}" presName="textNode" presStyleLbl="node1" presStyleIdx="3" presStyleCnt="4" custScaleY="135083">
        <dgm:presLayoutVars>
          <dgm:bulletEnabled val="1"/>
        </dgm:presLayoutVars>
      </dgm:prSet>
      <dgm:spPr/>
      <dgm:t>
        <a:bodyPr/>
        <a:lstStyle/>
        <a:p>
          <a:endParaRPr kumimoji="1" lang="ja-JP" altLang="en-US"/>
        </a:p>
      </dgm:t>
    </dgm:pt>
  </dgm:ptLst>
  <dgm:cxnLst>
    <dgm:cxn modelId="{EA0F38A1-C963-4569-9652-E1D63E941751}" type="presOf" srcId="{AC51F9B3-64E3-4EC7-ABD6-18CBE66C4473}" destId="{6F25A6C5-3499-4C3A-A886-EC5D644F08E1}" srcOrd="0" destOrd="0" presId="urn:microsoft.com/office/officeart/2005/8/layout/hProcess9"/>
    <dgm:cxn modelId="{A457EF2B-EEAB-48D3-880A-25A4730452E8}" srcId="{2BD5BFBC-DCF9-44FE-B973-57CC45994495}" destId="{AC51F9B3-64E3-4EC7-ABD6-18CBE66C4473}" srcOrd="3" destOrd="0" parTransId="{FA21FD45-2EBB-4299-8066-0F0FBF97B4C2}" sibTransId="{AA0B835E-2354-4922-BA70-A85657B6BEF7}"/>
    <dgm:cxn modelId="{6A0B921C-64F7-4ED7-AE1C-21539521F55E}" type="presOf" srcId="{5653F075-2D4F-4BCB-9FFA-A5EC188F07E5}" destId="{DA4EC5B2-46E2-4188-970E-B8D8A70BC1AD}" srcOrd="0" destOrd="0" presId="urn:microsoft.com/office/officeart/2005/8/layout/hProcess9"/>
    <dgm:cxn modelId="{01CB66B6-3E16-47BE-8B00-387EBB16BF98}" type="presOf" srcId="{371C299C-9354-4B8D-83E8-41AD9A1EFCB4}" destId="{37C06EF6-336F-4974-9B4C-687C65F44614}" srcOrd="0" destOrd="0" presId="urn:microsoft.com/office/officeart/2005/8/layout/hProcess9"/>
    <dgm:cxn modelId="{9D001363-F7C6-42A0-A66B-2B0EA3D92158}" type="presOf" srcId="{2BD5BFBC-DCF9-44FE-B973-57CC45994495}" destId="{519019ED-9D65-4ED1-9A76-20B1FB6E8942}" srcOrd="0" destOrd="0" presId="urn:microsoft.com/office/officeart/2005/8/layout/hProcess9"/>
    <dgm:cxn modelId="{310E2127-9873-48E0-914A-B841074C7BA7}" srcId="{2BD5BFBC-DCF9-44FE-B973-57CC45994495}" destId="{5653F075-2D4F-4BCB-9FFA-A5EC188F07E5}" srcOrd="1" destOrd="0" parTransId="{13243813-A0AE-4AB3-8AB9-3436B4C8EC7D}" sibTransId="{975247C2-7807-47A2-BE61-35501BB2F738}"/>
    <dgm:cxn modelId="{922C6C83-0EB6-42F7-861B-7F8BABB6F5C6}" srcId="{2BD5BFBC-DCF9-44FE-B973-57CC45994495}" destId="{371C299C-9354-4B8D-83E8-41AD9A1EFCB4}" srcOrd="0" destOrd="0" parTransId="{824A441E-EE40-4605-B39B-2AF8845C01AE}" sibTransId="{33365CD1-CC70-465F-9369-0538FEBC0C55}"/>
    <dgm:cxn modelId="{5AA5907B-DAEE-41E7-ADC0-5AAA5DCBF9A7}" srcId="{2BD5BFBC-DCF9-44FE-B973-57CC45994495}" destId="{FFAD0177-9B78-453C-8745-5DD508182A5F}" srcOrd="2" destOrd="0" parTransId="{EDBF0C09-F710-46FA-88C0-B601C42EB52F}" sibTransId="{0A5B5EAA-49C9-4234-BDBB-B918B1A4BA8D}"/>
    <dgm:cxn modelId="{89AD55AC-FE87-4F5B-B869-12C5DE4D24A0}" type="presOf" srcId="{FFAD0177-9B78-453C-8745-5DD508182A5F}" destId="{1E9676BF-6F38-40CC-A10B-076B1A55D835}" srcOrd="0" destOrd="0" presId="urn:microsoft.com/office/officeart/2005/8/layout/hProcess9"/>
    <dgm:cxn modelId="{1E95074C-3E4E-4EC9-90B1-1DFAB5256072}" type="presParOf" srcId="{519019ED-9D65-4ED1-9A76-20B1FB6E8942}" destId="{E0A15466-0626-4FA1-85CB-1D9CA925C6C5}" srcOrd="0" destOrd="0" presId="urn:microsoft.com/office/officeart/2005/8/layout/hProcess9"/>
    <dgm:cxn modelId="{77055F8A-7D39-4D75-9C81-E02EE95D4BDF}" type="presParOf" srcId="{519019ED-9D65-4ED1-9A76-20B1FB6E8942}" destId="{DA888475-9AE0-46DC-B750-673E104D1E2E}" srcOrd="1" destOrd="0" presId="urn:microsoft.com/office/officeart/2005/8/layout/hProcess9"/>
    <dgm:cxn modelId="{5EBC980A-7799-4410-9C38-1E8A80919255}" type="presParOf" srcId="{DA888475-9AE0-46DC-B750-673E104D1E2E}" destId="{37C06EF6-336F-4974-9B4C-687C65F44614}" srcOrd="0" destOrd="0" presId="urn:microsoft.com/office/officeart/2005/8/layout/hProcess9"/>
    <dgm:cxn modelId="{7347F98F-DC85-40BC-8F7C-BCCB6D8A5FF7}" type="presParOf" srcId="{DA888475-9AE0-46DC-B750-673E104D1E2E}" destId="{BB0E498E-0C19-4F24-9F4B-50E11F803402}" srcOrd="1" destOrd="0" presId="urn:microsoft.com/office/officeart/2005/8/layout/hProcess9"/>
    <dgm:cxn modelId="{E5A535A6-A755-4286-99C5-85E936432426}" type="presParOf" srcId="{DA888475-9AE0-46DC-B750-673E104D1E2E}" destId="{DA4EC5B2-46E2-4188-970E-B8D8A70BC1AD}" srcOrd="2" destOrd="0" presId="urn:microsoft.com/office/officeart/2005/8/layout/hProcess9"/>
    <dgm:cxn modelId="{F53CED00-4606-4B8A-B69C-7B8CA210D6D1}" type="presParOf" srcId="{DA888475-9AE0-46DC-B750-673E104D1E2E}" destId="{D2EA62D3-39B3-4A5B-A81F-635D600481A0}" srcOrd="3" destOrd="0" presId="urn:microsoft.com/office/officeart/2005/8/layout/hProcess9"/>
    <dgm:cxn modelId="{7552855D-C6E6-4B1D-9D94-DD73ACDE67AE}" type="presParOf" srcId="{DA888475-9AE0-46DC-B750-673E104D1E2E}" destId="{1E9676BF-6F38-40CC-A10B-076B1A55D835}" srcOrd="4" destOrd="0" presId="urn:microsoft.com/office/officeart/2005/8/layout/hProcess9"/>
    <dgm:cxn modelId="{37EAB061-C69D-43A0-9055-DF9ECF5D6246}" type="presParOf" srcId="{DA888475-9AE0-46DC-B750-673E104D1E2E}" destId="{8F58597A-7FE9-4F49-8E42-69D5D17E42F1}" srcOrd="5" destOrd="0" presId="urn:microsoft.com/office/officeart/2005/8/layout/hProcess9"/>
    <dgm:cxn modelId="{FEE6CE52-8F23-4F5D-9F16-30F1FB8F6E0D}" type="presParOf" srcId="{DA888475-9AE0-46DC-B750-673E104D1E2E}" destId="{6F25A6C5-3499-4C3A-A886-EC5D644F08E1}"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D5BFBC-DCF9-44FE-B973-57CC45994495}" type="doc">
      <dgm:prSet loTypeId="urn:microsoft.com/office/officeart/2005/8/layout/hProcess9" loCatId="process" qsTypeId="urn:microsoft.com/office/officeart/2005/8/quickstyle/simple1" qsCatId="simple" csTypeId="urn:microsoft.com/office/officeart/2005/8/colors/colorful2" csCatId="colorful" phldr="1"/>
      <dgm:spPr/>
    </dgm:pt>
    <dgm:pt modelId="{371C299C-9354-4B8D-83E8-41AD9A1EFCB4}">
      <dgm:prSet phldrT="[テキスト]" custT="1"/>
      <dgm:spPr>
        <a:solidFill>
          <a:schemeClr val="tx2">
            <a:lumMod val="50000"/>
          </a:schemeClr>
        </a:solidFill>
      </dgm:spPr>
      <dgm:t>
        <a:bodyPr/>
        <a:lstStyle/>
        <a:p>
          <a:endParaRPr kumimoji="1" lang="en-US" altLang="ja-JP" sz="2400" b="1" dirty="0" smtClean="0"/>
        </a:p>
        <a:p>
          <a:endParaRPr kumimoji="1" lang="en-US" altLang="ja-JP" sz="2400" b="1" dirty="0" smtClean="0"/>
        </a:p>
        <a:p>
          <a:r>
            <a:rPr kumimoji="1" lang="en-US" altLang="ja-JP" sz="2400" b="1" dirty="0" smtClean="0"/>
            <a:t>What to observe </a:t>
          </a:r>
          <a:r>
            <a:rPr kumimoji="1" lang="en-US" altLang="ja-JP" sz="2400" b="1" dirty="0" smtClean="0">
              <a:solidFill>
                <a:schemeClr val="bg1"/>
              </a:solidFill>
            </a:rPr>
            <a:t>in the </a:t>
          </a:r>
          <a:r>
            <a:rPr kumimoji="1" lang="en-US" altLang="ja-JP" sz="2400" b="1" dirty="0" smtClean="0"/>
            <a:t>lesson </a:t>
          </a:r>
        </a:p>
        <a:p>
          <a:endParaRPr kumimoji="1" lang="en-US" altLang="ja-JP" sz="2400" b="1" dirty="0" smtClean="0"/>
        </a:p>
        <a:p>
          <a:endParaRPr kumimoji="1" lang="ja-JP" altLang="en-US" sz="2400" b="1" dirty="0"/>
        </a:p>
      </dgm:t>
    </dgm:pt>
    <dgm:pt modelId="{824A441E-EE40-4605-B39B-2AF8845C01AE}" type="parTrans" cxnId="{922C6C83-0EB6-42F7-861B-7F8BABB6F5C6}">
      <dgm:prSet/>
      <dgm:spPr/>
      <dgm:t>
        <a:bodyPr/>
        <a:lstStyle/>
        <a:p>
          <a:endParaRPr kumimoji="1" lang="ja-JP" altLang="en-US" sz="2400" b="1"/>
        </a:p>
      </dgm:t>
    </dgm:pt>
    <dgm:pt modelId="{33365CD1-CC70-465F-9369-0538FEBC0C55}" type="sibTrans" cxnId="{922C6C83-0EB6-42F7-861B-7F8BABB6F5C6}">
      <dgm:prSet/>
      <dgm:spPr/>
      <dgm:t>
        <a:bodyPr/>
        <a:lstStyle/>
        <a:p>
          <a:endParaRPr kumimoji="1" lang="ja-JP" altLang="en-US" sz="2400" b="1"/>
        </a:p>
      </dgm:t>
    </dgm:pt>
    <dgm:pt modelId="{5653F075-2D4F-4BCB-9FFA-A5EC188F07E5}">
      <dgm:prSet phldrT="[テキスト]" custT="1"/>
      <dgm:spPr/>
      <dgm:t>
        <a:bodyPr/>
        <a:lstStyle/>
        <a:p>
          <a:r>
            <a:rPr kumimoji="1" lang="en-US" altLang="ja-JP" sz="2400" b="1" dirty="0" smtClean="0"/>
            <a:t>How to talk about </a:t>
          </a:r>
          <a:r>
            <a:rPr kumimoji="1" lang="en-US" altLang="ja-JP" sz="2400" b="1" dirty="0" smtClean="0">
              <a:solidFill>
                <a:schemeClr val="bg1"/>
              </a:solidFill>
            </a:rPr>
            <a:t>the</a:t>
          </a:r>
          <a:r>
            <a:rPr kumimoji="1" lang="en-US" altLang="ja-JP" sz="2400" b="1" dirty="0" smtClean="0"/>
            <a:t> lesson</a:t>
          </a:r>
          <a:endParaRPr kumimoji="1" lang="ja-JP" altLang="en-US" sz="2400" b="1" dirty="0"/>
        </a:p>
      </dgm:t>
    </dgm:pt>
    <dgm:pt modelId="{13243813-A0AE-4AB3-8AB9-3436B4C8EC7D}" type="parTrans" cxnId="{310E2127-9873-48E0-914A-B841074C7BA7}">
      <dgm:prSet/>
      <dgm:spPr/>
      <dgm:t>
        <a:bodyPr/>
        <a:lstStyle/>
        <a:p>
          <a:endParaRPr kumimoji="1" lang="ja-JP" altLang="en-US" sz="2400" b="1"/>
        </a:p>
      </dgm:t>
    </dgm:pt>
    <dgm:pt modelId="{975247C2-7807-47A2-BE61-35501BB2F738}" type="sibTrans" cxnId="{310E2127-9873-48E0-914A-B841074C7BA7}">
      <dgm:prSet/>
      <dgm:spPr/>
      <dgm:t>
        <a:bodyPr/>
        <a:lstStyle/>
        <a:p>
          <a:endParaRPr kumimoji="1" lang="ja-JP" altLang="en-US" sz="2400" b="1"/>
        </a:p>
      </dgm:t>
    </dgm:pt>
    <dgm:pt modelId="{FFAD0177-9B78-453C-8745-5DD508182A5F}">
      <dgm:prSet phldrT="[テキスト]" custT="1"/>
      <dgm:spPr/>
      <dgm:t>
        <a:bodyPr/>
        <a:lstStyle/>
        <a:p>
          <a:r>
            <a:rPr kumimoji="1" lang="en-US" altLang="ja-JP" sz="2400" b="1" dirty="0" smtClean="0"/>
            <a:t>How to listen </a:t>
          </a:r>
          <a:r>
            <a:rPr kumimoji="1" lang="en-US" altLang="ja-JP" sz="2400" b="1" dirty="0" smtClean="0">
              <a:solidFill>
                <a:schemeClr val="bg1"/>
              </a:solidFill>
            </a:rPr>
            <a:t>to other teachers</a:t>
          </a:r>
          <a:r>
            <a:rPr kumimoji="1" lang="en-US" altLang="ja-JP" sz="2400" b="1" dirty="0" smtClean="0">
              <a:solidFill>
                <a:srgbClr val="00B0F0"/>
              </a:solidFill>
            </a:rPr>
            <a:t>’</a:t>
          </a:r>
          <a:r>
            <a:rPr kumimoji="1" lang="en-US" altLang="ja-JP" sz="2400" b="1" dirty="0" smtClean="0"/>
            <a:t> talk </a:t>
          </a:r>
          <a:endParaRPr kumimoji="1" lang="ja-JP" altLang="en-US" sz="2400" b="1" dirty="0"/>
        </a:p>
      </dgm:t>
    </dgm:pt>
    <dgm:pt modelId="{EDBF0C09-F710-46FA-88C0-B601C42EB52F}" type="parTrans" cxnId="{5AA5907B-DAEE-41E7-ADC0-5AAA5DCBF9A7}">
      <dgm:prSet/>
      <dgm:spPr/>
      <dgm:t>
        <a:bodyPr/>
        <a:lstStyle/>
        <a:p>
          <a:endParaRPr kumimoji="1" lang="ja-JP" altLang="en-US" sz="2400" b="1"/>
        </a:p>
      </dgm:t>
    </dgm:pt>
    <dgm:pt modelId="{0A5B5EAA-49C9-4234-BDBB-B918B1A4BA8D}" type="sibTrans" cxnId="{5AA5907B-DAEE-41E7-ADC0-5AAA5DCBF9A7}">
      <dgm:prSet/>
      <dgm:spPr/>
      <dgm:t>
        <a:bodyPr/>
        <a:lstStyle/>
        <a:p>
          <a:endParaRPr kumimoji="1" lang="ja-JP" altLang="en-US" sz="2400" b="1"/>
        </a:p>
      </dgm:t>
    </dgm:pt>
    <dgm:pt modelId="{AC51F9B3-64E3-4EC7-ABD6-18CBE66C4473}">
      <dgm:prSet custT="1"/>
      <dgm:spPr/>
      <dgm:t>
        <a:bodyPr/>
        <a:lstStyle/>
        <a:p>
          <a:r>
            <a:rPr kumimoji="1" lang="en-US" altLang="ja-JP" sz="2400" b="1" dirty="0" smtClean="0"/>
            <a:t>How to apply </a:t>
          </a:r>
          <a:r>
            <a:rPr kumimoji="1" lang="en-US" altLang="ja-JP" sz="2400" b="1" dirty="0" smtClean="0">
              <a:solidFill>
                <a:schemeClr val="bg1"/>
              </a:solidFill>
            </a:rPr>
            <a:t>it to my next </a:t>
          </a:r>
          <a:r>
            <a:rPr kumimoji="1" lang="en-US" altLang="ja-JP" sz="2400" b="1" dirty="0" smtClean="0"/>
            <a:t>lesson</a:t>
          </a:r>
          <a:endParaRPr kumimoji="1" lang="ja-JP" altLang="en-US" sz="2400" b="1" dirty="0"/>
        </a:p>
      </dgm:t>
    </dgm:pt>
    <dgm:pt modelId="{FA21FD45-2EBB-4299-8066-0F0FBF97B4C2}" type="parTrans" cxnId="{A457EF2B-EEAB-48D3-880A-25A4730452E8}">
      <dgm:prSet/>
      <dgm:spPr/>
      <dgm:t>
        <a:bodyPr/>
        <a:lstStyle/>
        <a:p>
          <a:endParaRPr kumimoji="1" lang="ja-JP" altLang="en-US" sz="2400" b="1"/>
        </a:p>
      </dgm:t>
    </dgm:pt>
    <dgm:pt modelId="{AA0B835E-2354-4922-BA70-A85657B6BEF7}" type="sibTrans" cxnId="{A457EF2B-EEAB-48D3-880A-25A4730452E8}">
      <dgm:prSet/>
      <dgm:spPr/>
      <dgm:t>
        <a:bodyPr/>
        <a:lstStyle/>
        <a:p>
          <a:endParaRPr kumimoji="1" lang="ja-JP" altLang="en-US" sz="2400" b="1"/>
        </a:p>
      </dgm:t>
    </dgm:pt>
    <dgm:pt modelId="{519019ED-9D65-4ED1-9A76-20B1FB6E8942}" type="pres">
      <dgm:prSet presAssocID="{2BD5BFBC-DCF9-44FE-B973-57CC45994495}" presName="CompostProcess" presStyleCnt="0">
        <dgm:presLayoutVars>
          <dgm:dir/>
          <dgm:resizeHandles val="exact"/>
        </dgm:presLayoutVars>
      </dgm:prSet>
      <dgm:spPr/>
    </dgm:pt>
    <dgm:pt modelId="{E0A15466-0626-4FA1-85CB-1D9CA925C6C5}" type="pres">
      <dgm:prSet presAssocID="{2BD5BFBC-DCF9-44FE-B973-57CC45994495}" presName="arrow" presStyleLbl="bgShp" presStyleIdx="0" presStyleCnt="1"/>
      <dgm:spPr/>
    </dgm:pt>
    <dgm:pt modelId="{DA888475-9AE0-46DC-B750-673E104D1E2E}" type="pres">
      <dgm:prSet presAssocID="{2BD5BFBC-DCF9-44FE-B973-57CC45994495}" presName="linearProcess" presStyleCnt="0"/>
      <dgm:spPr/>
    </dgm:pt>
    <dgm:pt modelId="{37C06EF6-336F-4974-9B4C-687C65F44614}" type="pres">
      <dgm:prSet presAssocID="{371C299C-9354-4B8D-83E8-41AD9A1EFCB4}" presName="textNode" presStyleLbl="node1" presStyleIdx="0" presStyleCnt="4" custScaleX="91967" custScaleY="134184">
        <dgm:presLayoutVars>
          <dgm:bulletEnabled val="1"/>
        </dgm:presLayoutVars>
      </dgm:prSet>
      <dgm:spPr/>
      <dgm:t>
        <a:bodyPr/>
        <a:lstStyle/>
        <a:p>
          <a:endParaRPr kumimoji="1" lang="ja-JP" altLang="en-US"/>
        </a:p>
      </dgm:t>
    </dgm:pt>
    <dgm:pt modelId="{BB0E498E-0C19-4F24-9F4B-50E11F803402}" type="pres">
      <dgm:prSet presAssocID="{33365CD1-CC70-465F-9369-0538FEBC0C55}" presName="sibTrans" presStyleCnt="0"/>
      <dgm:spPr/>
    </dgm:pt>
    <dgm:pt modelId="{DA4EC5B2-46E2-4188-970E-B8D8A70BC1AD}" type="pres">
      <dgm:prSet presAssocID="{5653F075-2D4F-4BCB-9FFA-A5EC188F07E5}" presName="textNode" presStyleLbl="node1" presStyleIdx="1" presStyleCnt="4" custScaleX="95841" custScaleY="134184">
        <dgm:presLayoutVars>
          <dgm:bulletEnabled val="1"/>
        </dgm:presLayoutVars>
      </dgm:prSet>
      <dgm:spPr/>
      <dgm:t>
        <a:bodyPr/>
        <a:lstStyle/>
        <a:p>
          <a:endParaRPr kumimoji="1" lang="ja-JP" altLang="en-US"/>
        </a:p>
      </dgm:t>
    </dgm:pt>
    <dgm:pt modelId="{D2EA62D3-39B3-4A5B-A81F-635D600481A0}" type="pres">
      <dgm:prSet presAssocID="{975247C2-7807-47A2-BE61-35501BB2F738}" presName="sibTrans" presStyleCnt="0"/>
      <dgm:spPr/>
    </dgm:pt>
    <dgm:pt modelId="{1E9676BF-6F38-40CC-A10B-076B1A55D835}" type="pres">
      <dgm:prSet presAssocID="{FFAD0177-9B78-453C-8745-5DD508182A5F}" presName="textNode" presStyleLbl="node1" presStyleIdx="2" presStyleCnt="4" custScaleX="96856" custScaleY="134184">
        <dgm:presLayoutVars>
          <dgm:bulletEnabled val="1"/>
        </dgm:presLayoutVars>
      </dgm:prSet>
      <dgm:spPr/>
      <dgm:t>
        <a:bodyPr/>
        <a:lstStyle/>
        <a:p>
          <a:endParaRPr kumimoji="1" lang="ja-JP" altLang="en-US"/>
        </a:p>
      </dgm:t>
    </dgm:pt>
    <dgm:pt modelId="{8F58597A-7FE9-4F49-8E42-69D5D17E42F1}" type="pres">
      <dgm:prSet presAssocID="{0A5B5EAA-49C9-4234-BDBB-B918B1A4BA8D}" presName="sibTrans" presStyleCnt="0"/>
      <dgm:spPr/>
    </dgm:pt>
    <dgm:pt modelId="{6F25A6C5-3499-4C3A-A886-EC5D644F08E1}" type="pres">
      <dgm:prSet presAssocID="{AC51F9B3-64E3-4EC7-ABD6-18CBE66C4473}" presName="textNode" presStyleLbl="node1" presStyleIdx="3" presStyleCnt="4" custScaleY="135083">
        <dgm:presLayoutVars>
          <dgm:bulletEnabled val="1"/>
        </dgm:presLayoutVars>
      </dgm:prSet>
      <dgm:spPr/>
      <dgm:t>
        <a:bodyPr/>
        <a:lstStyle/>
        <a:p>
          <a:endParaRPr kumimoji="1" lang="ja-JP" altLang="en-US"/>
        </a:p>
      </dgm:t>
    </dgm:pt>
  </dgm:ptLst>
  <dgm:cxnLst>
    <dgm:cxn modelId="{0FAD7CED-A5C8-4B49-97A9-4110C118E8E1}" type="presOf" srcId="{AC51F9B3-64E3-4EC7-ABD6-18CBE66C4473}" destId="{6F25A6C5-3499-4C3A-A886-EC5D644F08E1}" srcOrd="0" destOrd="0" presId="urn:microsoft.com/office/officeart/2005/8/layout/hProcess9"/>
    <dgm:cxn modelId="{52FD1F09-A6A4-4301-8BF4-F6F075CD2CAC}" type="presOf" srcId="{371C299C-9354-4B8D-83E8-41AD9A1EFCB4}" destId="{37C06EF6-336F-4974-9B4C-687C65F44614}" srcOrd="0" destOrd="0" presId="urn:microsoft.com/office/officeart/2005/8/layout/hProcess9"/>
    <dgm:cxn modelId="{B766FF70-FDA7-4AD1-A3BD-04775B12CF50}" type="presOf" srcId="{5653F075-2D4F-4BCB-9FFA-A5EC188F07E5}" destId="{DA4EC5B2-46E2-4188-970E-B8D8A70BC1AD}" srcOrd="0" destOrd="0" presId="urn:microsoft.com/office/officeart/2005/8/layout/hProcess9"/>
    <dgm:cxn modelId="{A457EF2B-EEAB-48D3-880A-25A4730452E8}" srcId="{2BD5BFBC-DCF9-44FE-B973-57CC45994495}" destId="{AC51F9B3-64E3-4EC7-ABD6-18CBE66C4473}" srcOrd="3" destOrd="0" parTransId="{FA21FD45-2EBB-4299-8066-0F0FBF97B4C2}" sibTransId="{AA0B835E-2354-4922-BA70-A85657B6BEF7}"/>
    <dgm:cxn modelId="{310E2127-9873-48E0-914A-B841074C7BA7}" srcId="{2BD5BFBC-DCF9-44FE-B973-57CC45994495}" destId="{5653F075-2D4F-4BCB-9FFA-A5EC188F07E5}" srcOrd="1" destOrd="0" parTransId="{13243813-A0AE-4AB3-8AB9-3436B4C8EC7D}" sibTransId="{975247C2-7807-47A2-BE61-35501BB2F738}"/>
    <dgm:cxn modelId="{9DCED61D-5825-4CDF-8DBB-A1E832B23B9C}" type="presOf" srcId="{FFAD0177-9B78-453C-8745-5DD508182A5F}" destId="{1E9676BF-6F38-40CC-A10B-076B1A55D835}" srcOrd="0" destOrd="0" presId="urn:microsoft.com/office/officeart/2005/8/layout/hProcess9"/>
    <dgm:cxn modelId="{5AA5907B-DAEE-41E7-ADC0-5AAA5DCBF9A7}" srcId="{2BD5BFBC-DCF9-44FE-B973-57CC45994495}" destId="{FFAD0177-9B78-453C-8745-5DD508182A5F}" srcOrd="2" destOrd="0" parTransId="{EDBF0C09-F710-46FA-88C0-B601C42EB52F}" sibTransId="{0A5B5EAA-49C9-4234-BDBB-B918B1A4BA8D}"/>
    <dgm:cxn modelId="{EA3AF9F3-3085-473C-898D-1579206CB41D}" type="presOf" srcId="{2BD5BFBC-DCF9-44FE-B973-57CC45994495}" destId="{519019ED-9D65-4ED1-9A76-20B1FB6E8942}" srcOrd="0" destOrd="0" presId="urn:microsoft.com/office/officeart/2005/8/layout/hProcess9"/>
    <dgm:cxn modelId="{922C6C83-0EB6-42F7-861B-7F8BABB6F5C6}" srcId="{2BD5BFBC-DCF9-44FE-B973-57CC45994495}" destId="{371C299C-9354-4B8D-83E8-41AD9A1EFCB4}" srcOrd="0" destOrd="0" parTransId="{824A441E-EE40-4605-B39B-2AF8845C01AE}" sibTransId="{33365CD1-CC70-465F-9369-0538FEBC0C55}"/>
    <dgm:cxn modelId="{89DCBCE7-6804-4072-A375-61546163E4A6}" type="presParOf" srcId="{519019ED-9D65-4ED1-9A76-20B1FB6E8942}" destId="{E0A15466-0626-4FA1-85CB-1D9CA925C6C5}" srcOrd="0" destOrd="0" presId="urn:microsoft.com/office/officeart/2005/8/layout/hProcess9"/>
    <dgm:cxn modelId="{B9DBD3F6-10C5-4366-BA29-2DE71FBBF247}" type="presParOf" srcId="{519019ED-9D65-4ED1-9A76-20B1FB6E8942}" destId="{DA888475-9AE0-46DC-B750-673E104D1E2E}" srcOrd="1" destOrd="0" presId="urn:microsoft.com/office/officeart/2005/8/layout/hProcess9"/>
    <dgm:cxn modelId="{EAB2246E-3080-4700-A49D-4F62D9BEEF53}" type="presParOf" srcId="{DA888475-9AE0-46DC-B750-673E104D1E2E}" destId="{37C06EF6-336F-4974-9B4C-687C65F44614}" srcOrd="0" destOrd="0" presId="urn:microsoft.com/office/officeart/2005/8/layout/hProcess9"/>
    <dgm:cxn modelId="{3B4ED979-9564-48D3-B3DE-D455941B5B1B}" type="presParOf" srcId="{DA888475-9AE0-46DC-B750-673E104D1E2E}" destId="{BB0E498E-0C19-4F24-9F4B-50E11F803402}" srcOrd="1" destOrd="0" presId="urn:microsoft.com/office/officeart/2005/8/layout/hProcess9"/>
    <dgm:cxn modelId="{719BCF22-103A-463E-8887-F5428BE76819}" type="presParOf" srcId="{DA888475-9AE0-46DC-B750-673E104D1E2E}" destId="{DA4EC5B2-46E2-4188-970E-B8D8A70BC1AD}" srcOrd="2" destOrd="0" presId="urn:microsoft.com/office/officeart/2005/8/layout/hProcess9"/>
    <dgm:cxn modelId="{8AF30D4D-73B9-4AE5-A2D5-8200F123A6BB}" type="presParOf" srcId="{DA888475-9AE0-46DC-B750-673E104D1E2E}" destId="{D2EA62D3-39B3-4A5B-A81F-635D600481A0}" srcOrd="3" destOrd="0" presId="urn:microsoft.com/office/officeart/2005/8/layout/hProcess9"/>
    <dgm:cxn modelId="{FCC72339-6473-4856-B2BE-EE4153F14557}" type="presParOf" srcId="{DA888475-9AE0-46DC-B750-673E104D1E2E}" destId="{1E9676BF-6F38-40CC-A10B-076B1A55D835}" srcOrd="4" destOrd="0" presId="urn:microsoft.com/office/officeart/2005/8/layout/hProcess9"/>
    <dgm:cxn modelId="{7FD64BAF-95CF-4FF8-9828-3AF1D50E7AA3}" type="presParOf" srcId="{DA888475-9AE0-46DC-B750-673E104D1E2E}" destId="{8F58597A-7FE9-4F49-8E42-69D5D17E42F1}" srcOrd="5" destOrd="0" presId="urn:microsoft.com/office/officeart/2005/8/layout/hProcess9"/>
    <dgm:cxn modelId="{ACE9355D-BB84-4C6B-857E-6D7D829F00DF}" type="presParOf" srcId="{DA888475-9AE0-46DC-B750-673E104D1E2E}" destId="{6F25A6C5-3499-4C3A-A886-EC5D644F08E1}"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AE3887-1366-4489-B17B-B26744DED794}"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kumimoji="1" lang="ja-JP" altLang="en-US"/>
        </a:p>
      </dgm:t>
    </dgm:pt>
    <dgm:pt modelId="{7B0FA4DD-33D9-41C2-98A1-B8AEFCBB1FD9}">
      <dgm:prSet phldrT="[テキスト]"/>
      <dgm:spPr>
        <a:solidFill>
          <a:srgbClr val="FFC000"/>
        </a:solidFill>
      </dgm:spPr>
      <dgm:t>
        <a:bodyPr/>
        <a:lstStyle/>
        <a:p>
          <a:r>
            <a:rPr kumimoji="1" lang="en-US" altLang="ja-JP" b="1" dirty="0" smtClean="0">
              <a:latin typeface="Candara" pitchFamily="34" charset="0"/>
            </a:rPr>
            <a:t>School</a:t>
          </a:r>
        </a:p>
        <a:p>
          <a:r>
            <a:rPr kumimoji="1" lang="en-US" altLang="ja-JP" b="1" dirty="0" smtClean="0">
              <a:latin typeface="Candara" pitchFamily="34" charset="0"/>
            </a:rPr>
            <a:t>teachers</a:t>
          </a:r>
          <a:endParaRPr kumimoji="1" lang="ja-JP" altLang="en-US" b="1" dirty="0">
            <a:latin typeface="Candara" pitchFamily="34" charset="0"/>
          </a:endParaRPr>
        </a:p>
      </dgm:t>
    </dgm:pt>
    <dgm:pt modelId="{0A55E73D-C850-4A12-9755-4FB3A6CB1A6F}" type="parTrans" cxnId="{E2401FEC-A59A-45A2-A1CC-B9B34000D3CD}">
      <dgm:prSet/>
      <dgm:spPr/>
      <dgm:t>
        <a:bodyPr/>
        <a:lstStyle/>
        <a:p>
          <a:endParaRPr kumimoji="1" lang="ja-JP" altLang="en-US"/>
        </a:p>
      </dgm:t>
    </dgm:pt>
    <dgm:pt modelId="{84DA9629-D255-40F9-B4B3-7AA907A4CAFB}" type="sibTrans" cxnId="{E2401FEC-A59A-45A2-A1CC-B9B34000D3CD}">
      <dgm:prSet/>
      <dgm:spPr/>
      <dgm:t>
        <a:bodyPr/>
        <a:lstStyle/>
        <a:p>
          <a:endParaRPr kumimoji="1" lang="ja-JP" altLang="en-US"/>
        </a:p>
      </dgm:t>
    </dgm:pt>
    <dgm:pt modelId="{8AE75211-4550-4C11-BE0E-283236A96F0F}">
      <dgm:prSet phldrT="[テキスト]" custT="1"/>
      <dgm:spPr>
        <a:solidFill>
          <a:schemeClr val="tx2"/>
        </a:solidFill>
      </dgm:spPr>
      <dgm:t>
        <a:bodyPr/>
        <a:lstStyle/>
        <a:p>
          <a:r>
            <a:rPr kumimoji="1" lang="en-US" altLang="ja-JP" sz="2000" b="1" dirty="0" smtClean="0">
              <a:latin typeface="Candara" pitchFamily="34" charset="0"/>
            </a:rPr>
            <a:t>Local board of education supervisors</a:t>
          </a:r>
          <a:endParaRPr kumimoji="1" lang="ja-JP" altLang="en-US" sz="2000" b="1" dirty="0">
            <a:latin typeface="Candara" pitchFamily="34" charset="0"/>
          </a:endParaRPr>
        </a:p>
      </dgm:t>
    </dgm:pt>
    <dgm:pt modelId="{41AA3602-AE72-4C57-A839-8EEF49A22E99}" type="parTrans" cxnId="{27659D91-FA5E-4810-8D9C-24470ABBA024}">
      <dgm:prSet/>
      <dgm:spPr/>
      <dgm:t>
        <a:bodyPr/>
        <a:lstStyle/>
        <a:p>
          <a:endParaRPr kumimoji="1" lang="ja-JP" altLang="en-US"/>
        </a:p>
      </dgm:t>
    </dgm:pt>
    <dgm:pt modelId="{E64DA891-1814-49E1-B84B-2C25E6FBB52C}" type="sibTrans" cxnId="{27659D91-FA5E-4810-8D9C-24470ABBA024}">
      <dgm:prSet/>
      <dgm:spPr/>
      <dgm:t>
        <a:bodyPr/>
        <a:lstStyle/>
        <a:p>
          <a:endParaRPr kumimoji="1" lang="ja-JP" altLang="en-US"/>
        </a:p>
      </dgm:t>
    </dgm:pt>
    <dgm:pt modelId="{E679F006-42B1-4DE4-93B4-FCA021D6C66A}">
      <dgm:prSet phldrT="[テキスト]" custT="1"/>
      <dgm:spPr>
        <a:solidFill>
          <a:srgbClr val="FF0000"/>
        </a:solidFill>
      </dgm:spPr>
      <dgm:t>
        <a:bodyPr/>
        <a:lstStyle/>
        <a:p>
          <a:r>
            <a:rPr kumimoji="1" lang="en-US" altLang="ja-JP" sz="2000" b="1" dirty="0" smtClean="0">
              <a:solidFill>
                <a:schemeClr val="bg1"/>
              </a:solidFill>
              <a:latin typeface="Candara" pitchFamily="34" charset="0"/>
            </a:rPr>
            <a:t>University</a:t>
          </a:r>
        </a:p>
        <a:p>
          <a:r>
            <a:rPr kumimoji="1" lang="en-US" altLang="ja-JP" sz="2000" b="1" dirty="0" smtClean="0">
              <a:solidFill>
                <a:schemeClr val="bg1"/>
              </a:solidFill>
              <a:latin typeface="Candara" pitchFamily="34" charset="0"/>
            </a:rPr>
            <a:t>researchers</a:t>
          </a:r>
          <a:endParaRPr kumimoji="1" lang="ja-JP" altLang="en-US" sz="2000" b="1" dirty="0">
            <a:solidFill>
              <a:schemeClr val="bg1"/>
            </a:solidFill>
            <a:latin typeface="Candara" pitchFamily="34" charset="0"/>
          </a:endParaRPr>
        </a:p>
      </dgm:t>
    </dgm:pt>
    <dgm:pt modelId="{8E2D8CE3-08DD-4BE2-A869-754E622C4AD3}" type="parTrans" cxnId="{30BDDA0A-C3B1-4015-99B1-5CE80E2BE4EB}">
      <dgm:prSet/>
      <dgm:spPr/>
      <dgm:t>
        <a:bodyPr/>
        <a:lstStyle/>
        <a:p>
          <a:endParaRPr kumimoji="1" lang="ja-JP" altLang="en-US"/>
        </a:p>
      </dgm:t>
    </dgm:pt>
    <dgm:pt modelId="{F78BD350-2869-482F-AC35-A1F8BD9BCFE4}" type="sibTrans" cxnId="{30BDDA0A-C3B1-4015-99B1-5CE80E2BE4EB}">
      <dgm:prSet/>
      <dgm:spPr/>
      <dgm:t>
        <a:bodyPr/>
        <a:lstStyle/>
        <a:p>
          <a:endParaRPr kumimoji="1" lang="ja-JP" altLang="en-US"/>
        </a:p>
      </dgm:t>
    </dgm:pt>
    <dgm:pt modelId="{031823CE-AD2F-4A00-A0B3-01E7B2B8397C}">
      <dgm:prSet phldrT="[テキスト]" custT="1"/>
      <dgm:spPr/>
      <dgm:t>
        <a:bodyPr/>
        <a:lstStyle/>
        <a:p>
          <a:r>
            <a:rPr kumimoji="1" lang="en-US" altLang="ja-JP" sz="2000" b="1" dirty="0" smtClean="0">
              <a:solidFill>
                <a:srgbClr val="00B0F0"/>
              </a:solidFill>
              <a:latin typeface="Candara" pitchFamily="34" charset="0"/>
            </a:rPr>
            <a:t>P</a:t>
          </a:r>
          <a:r>
            <a:rPr kumimoji="1" lang="en-US" altLang="ja-JP" sz="2000" b="1" dirty="0" smtClean="0">
              <a:latin typeface="Candara" pitchFamily="34" charset="0"/>
            </a:rPr>
            <a:t>ublishers</a:t>
          </a:r>
          <a:endParaRPr kumimoji="1" lang="ja-JP" altLang="en-US" sz="2000" b="1" dirty="0">
            <a:latin typeface="Candara" pitchFamily="34" charset="0"/>
          </a:endParaRPr>
        </a:p>
      </dgm:t>
    </dgm:pt>
    <dgm:pt modelId="{EAA92605-95D1-4640-8944-1FBE71679B1F}" type="parTrans" cxnId="{6FA77E85-DED3-4680-BED7-D410ED09503B}">
      <dgm:prSet/>
      <dgm:spPr/>
      <dgm:t>
        <a:bodyPr/>
        <a:lstStyle/>
        <a:p>
          <a:endParaRPr kumimoji="1" lang="ja-JP" altLang="en-US"/>
        </a:p>
      </dgm:t>
    </dgm:pt>
    <dgm:pt modelId="{AC59EBAE-AF95-429A-954C-E2D589B8B092}" type="sibTrans" cxnId="{6FA77E85-DED3-4680-BED7-D410ED09503B}">
      <dgm:prSet/>
      <dgm:spPr/>
      <dgm:t>
        <a:bodyPr/>
        <a:lstStyle/>
        <a:p>
          <a:endParaRPr kumimoji="1" lang="ja-JP" altLang="en-US"/>
        </a:p>
      </dgm:t>
    </dgm:pt>
    <dgm:pt modelId="{B0B1371F-CAF7-474D-AB72-8AAD6DBAC554}">
      <dgm:prSet phldrT="[テキスト]" custT="1"/>
      <dgm:spPr>
        <a:solidFill>
          <a:srgbClr val="FF0000"/>
        </a:solidFill>
      </dgm:spPr>
      <dgm:t>
        <a:bodyPr/>
        <a:lstStyle/>
        <a:p>
          <a:r>
            <a:rPr kumimoji="1" lang="en-US" altLang="ja-JP" sz="2000" b="1" dirty="0" smtClean="0">
              <a:solidFill>
                <a:schemeClr val="bg1"/>
              </a:solidFill>
              <a:latin typeface="Candara" pitchFamily="34" charset="0"/>
            </a:rPr>
            <a:t>Teachers’ </a:t>
          </a:r>
          <a:r>
            <a:rPr kumimoji="1" lang="en-US" altLang="ja-JP" sz="2000" b="1" dirty="0" smtClean="0">
              <a:latin typeface="Candara" pitchFamily="34" charset="0"/>
            </a:rPr>
            <a:t>network beyond schools</a:t>
          </a:r>
          <a:endParaRPr kumimoji="1" lang="ja-JP" altLang="en-US" sz="2000" b="1" dirty="0">
            <a:latin typeface="Candara" pitchFamily="34" charset="0"/>
          </a:endParaRPr>
        </a:p>
      </dgm:t>
    </dgm:pt>
    <dgm:pt modelId="{8DCF66F7-0419-4505-A92B-D8AE0BCFAD7A}" type="parTrans" cxnId="{2B6DE107-4A74-4FB9-BCEB-5406984B811E}">
      <dgm:prSet/>
      <dgm:spPr/>
      <dgm:t>
        <a:bodyPr/>
        <a:lstStyle/>
        <a:p>
          <a:endParaRPr kumimoji="1" lang="ja-JP" altLang="en-US"/>
        </a:p>
      </dgm:t>
    </dgm:pt>
    <dgm:pt modelId="{19DB8E30-4577-402B-8F89-CE9D153E2816}" type="sibTrans" cxnId="{2B6DE107-4A74-4FB9-BCEB-5406984B811E}">
      <dgm:prSet/>
      <dgm:spPr/>
      <dgm:t>
        <a:bodyPr/>
        <a:lstStyle/>
        <a:p>
          <a:endParaRPr kumimoji="1" lang="ja-JP" altLang="en-US"/>
        </a:p>
      </dgm:t>
    </dgm:pt>
    <dgm:pt modelId="{A0CB8B83-6EEA-4597-8316-CC24F98630E1}" type="pres">
      <dgm:prSet presAssocID="{31AE3887-1366-4489-B17B-B26744DED794}" presName="Name0" presStyleCnt="0">
        <dgm:presLayoutVars>
          <dgm:chMax val="1"/>
          <dgm:dir/>
          <dgm:animLvl val="ctr"/>
          <dgm:resizeHandles val="exact"/>
        </dgm:presLayoutVars>
      </dgm:prSet>
      <dgm:spPr/>
      <dgm:t>
        <a:bodyPr/>
        <a:lstStyle/>
        <a:p>
          <a:endParaRPr kumimoji="1" lang="ja-JP" altLang="en-US"/>
        </a:p>
      </dgm:t>
    </dgm:pt>
    <dgm:pt modelId="{8AA4D882-8FFA-4E11-846F-B128C134B2B4}" type="pres">
      <dgm:prSet presAssocID="{7B0FA4DD-33D9-41C2-98A1-B8AEFCBB1FD9}" presName="centerShape" presStyleLbl="node0" presStyleIdx="0" presStyleCnt="1" custScaleX="109275" custScaleY="110393" custLinFactNeighborX="3654" custLinFactNeighborY="-254"/>
      <dgm:spPr/>
      <dgm:t>
        <a:bodyPr/>
        <a:lstStyle/>
        <a:p>
          <a:endParaRPr kumimoji="1" lang="ja-JP" altLang="en-US"/>
        </a:p>
      </dgm:t>
    </dgm:pt>
    <dgm:pt modelId="{6DDEEA66-3A98-4E9C-B6AC-492DE7C74239}" type="pres">
      <dgm:prSet presAssocID="{8AE75211-4550-4C11-BE0E-283236A96F0F}" presName="node" presStyleLbl="node1" presStyleIdx="0" presStyleCnt="4" custScaleX="169135" custScaleY="123414" custRadScaleRad="104867" custRadScaleInc="19613">
        <dgm:presLayoutVars>
          <dgm:bulletEnabled val="1"/>
        </dgm:presLayoutVars>
      </dgm:prSet>
      <dgm:spPr/>
      <dgm:t>
        <a:bodyPr/>
        <a:lstStyle/>
        <a:p>
          <a:endParaRPr kumimoji="1" lang="ja-JP" altLang="en-US"/>
        </a:p>
      </dgm:t>
    </dgm:pt>
    <dgm:pt modelId="{94F18BFB-783C-4701-A440-B491F64C9657}" type="pres">
      <dgm:prSet presAssocID="{8AE75211-4550-4C11-BE0E-283236A96F0F}" presName="dummy" presStyleCnt="0"/>
      <dgm:spPr/>
    </dgm:pt>
    <dgm:pt modelId="{3EAE8ADB-1C7F-4348-B8B0-9A140AFF25CE}" type="pres">
      <dgm:prSet presAssocID="{E64DA891-1814-49E1-B84B-2C25E6FBB52C}" presName="sibTrans" presStyleLbl="sibTrans2D1" presStyleIdx="0" presStyleCnt="4"/>
      <dgm:spPr/>
      <dgm:t>
        <a:bodyPr/>
        <a:lstStyle/>
        <a:p>
          <a:endParaRPr kumimoji="1" lang="ja-JP" altLang="en-US"/>
        </a:p>
      </dgm:t>
    </dgm:pt>
    <dgm:pt modelId="{C9D855E9-FF42-44A1-8D84-C8EB26511CDE}" type="pres">
      <dgm:prSet presAssocID="{E679F006-42B1-4DE4-93B4-FCA021D6C66A}" presName="node" presStyleLbl="node1" presStyleIdx="1" presStyleCnt="4" custScaleX="194409" custScaleY="119522" custRadScaleRad="158469" custRadScaleInc="5092">
        <dgm:presLayoutVars>
          <dgm:bulletEnabled val="1"/>
        </dgm:presLayoutVars>
      </dgm:prSet>
      <dgm:spPr/>
      <dgm:t>
        <a:bodyPr/>
        <a:lstStyle/>
        <a:p>
          <a:endParaRPr kumimoji="1" lang="ja-JP" altLang="en-US"/>
        </a:p>
      </dgm:t>
    </dgm:pt>
    <dgm:pt modelId="{4C228027-169A-41A0-B272-89009335D13E}" type="pres">
      <dgm:prSet presAssocID="{E679F006-42B1-4DE4-93B4-FCA021D6C66A}" presName="dummy" presStyleCnt="0"/>
      <dgm:spPr/>
    </dgm:pt>
    <dgm:pt modelId="{D2098E55-4DD4-46FE-A562-9C08591EBD01}" type="pres">
      <dgm:prSet presAssocID="{F78BD350-2869-482F-AC35-A1F8BD9BCFE4}" presName="sibTrans" presStyleLbl="sibTrans2D1" presStyleIdx="1" presStyleCnt="4"/>
      <dgm:spPr/>
      <dgm:t>
        <a:bodyPr/>
        <a:lstStyle/>
        <a:p>
          <a:endParaRPr kumimoji="1" lang="ja-JP" altLang="en-US"/>
        </a:p>
      </dgm:t>
    </dgm:pt>
    <dgm:pt modelId="{54CF9E86-E18C-4B1C-9653-2CFED264BA62}" type="pres">
      <dgm:prSet presAssocID="{031823CE-AD2F-4A00-A0B3-01E7B2B8397C}" presName="node" presStyleLbl="node1" presStyleIdx="2" presStyleCnt="4" custScaleX="160346" custRadScaleRad="104218" custRadScaleInc="-14396">
        <dgm:presLayoutVars>
          <dgm:bulletEnabled val="1"/>
        </dgm:presLayoutVars>
      </dgm:prSet>
      <dgm:spPr/>
      <dgm:t>
        <a:bodyPr/>
        <a:lstStyle/>
        <a:p>
          <a:endParaRPr kumimoji="1" lang="ja-JP" altLang="en-US"/>
        </a:p>
      </dgm:t>
    </dgm:pt>
    <dgm:pt modelId="{51B49748-2797-4C61-9BA5-7BDB135AA2F8}" type="pres">
      <dgm:prSet presAssocID="{031823CE-AD2F-4A00-A0B3-01E7B2B8397C}" presName="dummy" presStyleCnt="0"/>
      <dgm:spPr/>
    </dgm:pt>
    <dgm:pt modelId="{56A991DB-8728-44BB-A284-CD6580D8D6CD}" type="pres">
      <dgm:prSet presAssocID="{AC59EBAE-AF95-429A-954C-E2D589B8B092}" presName="sibTrans" presStyleLbl="sibTrans2D1" presStyleIdx="2" presStyleCnt="4"/>
      <dgm:spPr/>
      <dgm:t>
        <a:bodyPr/>
        <a:lstStyle/>
        <a:p>
          <a:endParaRPr kumimoji="1" lang="ja-JP" altLang="en-US"/>
        </a:p>
      </dgm:t>
    </dgm:pt>
    <dgm:pt modelId="{8209D9ED-D553-493E-8367-2A9AA1C272E3}" type="pres">
      <dgm:prSet presAssocID="{B0B1371F-CAF7-474D-AB72-8AAD6DBAC554}" presName="node" presStyleLbl="node1" presStyleIdx="3" presStyleCnt="4" custScaleX="203974" custScaleY="131077" custRadScaleRad="139467" custRadScaleInc="-6361">
        <dgm:presLayoutVars>
          <dgm:bulletEnabled val="1"/>
        </dgm:presLayoutVars>
      </dgm:prSet>
      <dgm:spPr/>
      <dgm:t>
        <a:bodyPr/>
        <a:lstStyle/>
        <a:p>
          <a:endParaRPr kumimoji="1" lang="ja-JP" altLang="en-US"/>
        </a:p>
      </dgm:t>
    </dgm:pt>
    <dgm:pt modelId="{5437BC24-AA39-4F66-8FD7-A986D87FE369}" type="pres">
      <dgm:prSet presAssocID="{B0B1371F-CAF7-474D-AB72-8AAD6DBAC554}" presName="dummy" presStyleCnt="0"/>
      <dgm:spPr/>
    </dgm:pt>
    <dgm:pt modelId="{34B26B8E-614F-439E-9E56-37D274F87F54}" type="pres">
      <dgm:prSet presAssocID="{19DB8E30-4577-402B-8F89-CE9D153E2816}" presName="sibTrans" presStyleLbl="sibTrans2D1" presStyleIdx="3" presStyleCnt="4"/>
      <dgm:spPr/>
      <dgm:t>
        <a:bodyPr/>
        <a:lstStyle/>
        <a:p>
          <a:endParaRPr kumimoji="1" lang="ja-JP" altLang="en-US"/>
        </a:p>
      </dgm:t>
    </dgm:pt>
  </dgm:ptLst>
  <dgm:cxnLst>
    <dgm:cxn modelId="{42E044F4-2A04-4944-86E7-76A7CA70452C}" type="presOf" srcId="{AC59EBAE-AF95-429A-954C-E2D589B8B092}" destId="{56A991DB-8728-44BB-A284-CD6580D8D6CD}" srcOrd="0" destOrd="0" presId="urn:microsoft.com/office/officeart/2005/8/layout/radial6"/>
    <dgm:cxn modelId="{95BC1D9E-51B0-4BA8-9437-E29835A3099F}" type="presOf" srcId="{B0B1371F-CAF7-474D-AB72-8AAD6DBAC554}" destId="{8209D9ED-D553-493E-8367-2A9AA1C272E3}" srcOrd="0" destOrd="0" presId="urn:microsoft.com/office/officeart/2005/8/layout/radial6"/>
    <dgm:cxn modelId="{6FA77E85-DED3-4680-BED7-D410ED09503B}" srcId="{7B0FA4DD-33D9-41C2-98A1-B8AEFCBB1FD9}" destId="{031823CE-AD2F-4A00-A0B3-01E7B2B8397C}" srcOrd="2" destOrd="0" parTransId="{EAA92605-95D1-4640-8944-1FBE71679B1F}" sibTransId="{AC59EBAE-AF95-429A-954C-E2D589B8B092}"/>
    <dgm:cxn modelId="{5B76723D-6A30-4847-B5B4-E320E0CD2AF8}" type="presOf" srcId="{31AE3887-1366-4489-B17B-B26744DED794}" destId="{A0CB8B83-6EEA-4597-8316-CC24F98630E1}" srcOrd="0" destOrd="0" presId="urn:microsoft.com/office/officeart/2005/8/layout/radial6"/>
    <dgm:cxn modelId="{27659D91-FA5E-4810-8D9C-24470ABBA024}" srcId="{7B0FA4DD-33D9-41C2-98A1-B8AEFCBB1FD9}" destId="{8AE75211-4550-4C11-BE0E-283236A96F0F}" srcOrd="0" destOrd="0" parTransId="{41AA3602-AE72-4C57-A839-8EEF49A22E99}" sibTransId="{E64DA891-1814-49E1-B84B-2C25E6FBB52C}"/>
    <dgm:cxn modelId="{CBB7C45C-A258-4A77-BAB9-DD32CBD4652A}" type="presOf" srcId="{19DB8E30-4577-402B-8F89-CE9D153E2816}" destId="{34B26B8E-614F-439E-9E56-37D274F87F54}" srcOrd="0" destOrd="0" presId="urn:microsoft.com/office/officeart/2005/8/layout/radial6"/>
    <dgm:cxn modelId="{0EB14194-2888-444A-817D-D71A96874FB9}" type="presOf" srcId="{E679F006-42B1-4DE4-93B4-FCA021D6C66A}" destId="{C9D855E9-FF42-44A1-8D84-C8EB26511CDE}" srcOrd="0" destOrd="0" presId="urn:microsoft.com/office/officeart/2005/8/layout/radial6"/>
    <dgm:cxn modelId="{3D0980F8-452D-4998-B534-65F8266E3C66}" type="presOf" srcId="{F78BD350-2869-482F-AC35-A1F8BD9BCFE4}" destId="{D2098E55-4DD4-46FE-A562-9C08591EBD01}" srcOrd="0" destOrd="0" presId="urn:microsoft.com/office/officeart/2005/8/layout/radial6"/>
    <dgm:cxn modelId="{F8DE0764-A4A2-4154-9498-991BCA4C634D}" type="presOf" srcId="{7B0FA4DD-33D9-41C2-98A1-B8AEFCBB1FD9}" destId="{8AA4D882-8FFA-4E11-846F-B128C134B2B4}" srcOrd="0" destOrd="0" presId="urn:microsoft.com/office/officeart/2005/8/layout/radial6"/>
    <dgm:cxn modelId="{0F36C9F8-730F-4E55-8BA1-C8B360191F1F}" type="presOf" srcId="{E64DA891-1814-49E1-B84B-2C25E6FBB52C}" destId="{3EAE8ADB-1C7F-4348-B8B0-9A140AFF25CE}" srcOrd="0" destOrd="0" presId="urn:microsoft.com/office/officeart/2005/8/layout/radial6"/>
    <dgm:cxn modelId="{30BDDA0A-C3B1-4015-99B1-5CE80E2BE4EB}" srcId="{7B0FA4DD-33D9-41C2-98A1-B8AEFCBB1FD9}" destId="{E679F006-42B1-4DE4-93B4-FCA021D6C66A}" srcOrd="1" destOrd="0" parTransId="{8E2D8CE3-08DD-4BE2-A869-754E622C4AD3}" sibTransId="{F78BD350-2869-482F-AC35-A1F8BD9BCFE4}"/>
    <dgm:cxn modelId="{4237DAB0-09E2-4C17-B0EA-D91B0BA2A45C}" type="presOf" srcId="{8AE75211-4550-4C11-BE0E-283236A96F0F}" destId="{6DDEEA66-3A98-4E9C-B6AC-492DE7C74239}" srcOrd="0" destOrd="0" presId="urn:microsoft.com/office/officeart/2005/8/layout/radial6"/>
    <dgm:cxn modelId="{2B6DE107-4A74-4FB9-BCEB-5406984B811E}" srcId="{7B0FA4DD-33D9-41C2-98A1-B8AEFCBB1FD9}" destId="{B0B1371F-CAF7-474D-AB72-8AAD6DBAC554}" srcOrd="3" destOrd="0" parTransId="{8DCF66F7-0419-4505-A92B-D8AE0BCFAD7A}" sibTransId="{19DB8E30-4577-402B-8F89-CE9D153E2816}"/>
    <dgm:cxn modelId="{8959932A-5E20-4A8A-99E3-4346D985F482}" type="presOf" srcId="{031823CE-AD2F-4A00-A0B3-01E7B2B8397C}" destId="{54CF9E86-E18C-4B1C-9653-2CFED264BA62}" srcOrd="0" destOrd="0" presId="urn:microsoft.com/office/officeart/2005/8/layout/radial6"/>
    <dgm:cxn modelId="{E2401FEC-A59A-45A2-A1CC-B9B34000D3CD}" srcId="{31AE3887-1366-4489-B17B-B26744DED794}" destId="{7B0FA4DD-33D9-41C2-98A1-B8AEFCBB1FD9}" srcOrd="0" destOrd="0" parTransId="{0A55E73D-C850-4A12-9755-4FB3A6CB1A6F}" sibTransId="{84DA9629-D255-40F9-B4B3-7AA907A4CAFB}"/>
    <dgm:cxn modelId="{1CD71BD9-136E-4D84-9427-CC6E727A1F50}" type="presParOf" srcId="{A0CB8B83-6EEA-4597-8316-CC24F98630E1}" destId="{8AA4D882-8FFA-4E11-846F-B128C134B2B4}" srcOrd="0" destOrd="0" presId="urn:microsoft.com/office/officeart/2005/8/layout/radial6"/>
    <dgm:cxn modelId="{D9E91242-B820-4BEC-A15A-A740B64D9F2B}" type="presParOf" srcId="{A0CB8B83-6EEA-4597-8316-CC24F98630E1}" destId="{6DDEEA66-3A98-4E9C-B6AC-492DE7C74239}" srcOrd="1" destOrd="0" presId="urn:microsoft.com/office/officeart/2005/8/layout/radial6"/>
    <dgm:cxn modelId="{A8CB7C31-B885-45E6-A6F7-D49D4120B40E}" type="presParOf" srcId="{A0CB8B83-6EEA-4597-8316-CC24F98630E1}" destId="{94F18BFB-783C-4701-A440-B491F64C9657}" srcOrd="2" destOrd="0" presId="urn:microsoft.com/office/officeart/2005/8/layout/radial6"/>
    <dgm:cxn modelId="{DD261158-6C42-4531-8254-24B26766912D}" type="presParOf" srcId="{A0CB8B83-6EEA-4597-8316-CC24F98630E1}" destId="{3EAE8ADB-1C7F-4348-B8B0-9A140AFF25CE}" srcOrd="3" destOrd="0" presId="urn:microsoft.com/office/officeart/2005/8/layout/radial6"/>
    <dgm:cxn modelId="{C43726AE-84DC-4A5C-8658-CFBDEEA46222}" type="presParOf" srcId="{A0CB8B83-6EEA-4597-8316-CC24F98630E1}" destId="{C9D855E9-FF42-44A1-8D84-C8EB26511CDE}" srcOrd="4" destOrd="0" presId="urn:microsoft.com/office/officeart/2005/8/layout/radial6"/>
    <dgm:cxn modelId="{43E148AC-CD61-464B-B496-DB9D24BB3656}" type="presParOf" srcId="{A0CB8B83-6EEA-4597-8316-CC24F98630E1}" destId="{4C228027-169A-41A0-B272-89009335D13E}" srcOrd="5" destOrd="0" presId="urn:microsoft.com/office/officeart/2005/8/layout/radial6"/>
    <dgm:cxn modelId="{85AF3BB4-6571-4E43-B04D-0BA8D31365F4}" type="presParOf" srcId="{A0CB8B83-6EEA-4597-8316-CC24F98630E1}" destId="{D2098E55-4DD4-46FE-A562-9C08591EBD01}" srcOrd="6" destOrd="0" presId="urn:microsoft.com/office/officeart/2005/8/layout/radial6"/>
    <dgm:cxn modelId="{07D5BD9C-EE47-4EB0-BECE-DCB82CDEBB5E}" type="presParOf" srcId="{A0CB8B83-6EEA-4597-8316-CC24F98630E1}" destId="{54CF9E86-E18C-4B1C-9653-2CFED264BA62}" srcOrd="7" destOrd="0" presId="urn:microsoft.com/office/officeart/2005/8/layout/radial6"/>
    <dgm:cxn modelId="{458BEBF6-45B1-4D62-ACD9-3A0208BC673F}" type="presParOf" srcId="{A0CB8B83-6EEA-4597-8316-CC24F98630E1}" destId="{51B49748-2797-4C61-9BA5-7BDB135AA2F8}" srcOrd="8" destOrd="0" presId="urn:microsoft.com/office/officeart/2005/8/layout/radial6"/>
    <dgm:cxn modelId="{520C59C1-8ADA-4B2B-8855-9C51162F7CC6}" type="presParOf" srcId="{A0CB8B83-6EEA-4597-8316-CC24F98630E1}" destId="{56A991DB-8728-44BB-A284-CD6580D8D6CD}" srcOrd="9" destOrd="0" presId="urn:microsoft.com/office/officeart/2005/8/layout/radial6"/>
    <dgm:cxn modelId="{447AECDB-6807-4C23-AFEA-0C0C64B923D7}" type="presParOf" srcId="{A0CB8B83-6EEA-4597-8316-CC24F98630E1}" destId="{8209D9ED-D553-493E-8367-2A9AA1C272E3}" srcOrd="10" destOrd="0" presId="urn:microsoft.com/office/officeart/2005/8/layout/radial6"/>
    <dgm:cxn modelId="{E99E3BFB-9B61-4E30-AB2C-30A554B36053}" type="presParOf" srcId="{A0CB8B83-6EEA-4597-8316-CC24F98630E1}" destId="{5437BC24-AA39-4F66-8FD7-A986D87FE369}" srcOrd="11" destOrd="0" presId="urn:microsoft.com/office/officeart/2005/8/layout/radial6"/>
    <dgm:cxn modelId="{7560AB4D-0D7D-450F-82E0-25BD80159852}" type="presParOf" srcId="{A0CB8B83-6EEA-4597-8316-CC24F98630E1}" destId="{34B26B8E-614F-439E-9E56-37D274F87F54}"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6C4DD-B99F-42DE-8E73-589BF4F2207A}">
      <dsp:nvSpPr>
        <dsp:cNvPr id="0" name=""/>
        <dsp:cNvSpPr/>
      </dsp:nvSpPr>
      <dsp:spPr>
        <a:xfrm>
          <a:off x="51074" y="476031"/>
          <a:ext cx="8805909" cy="1282475"/>
        </a:xfrm>
        <a:prstGeom prst="rightArrow">
          <a:avLst>
            <a:gd name="adj1" fmla="val 50000"/>
            <a:gd name="adj2" fmla="val 50000"/>
          </a:avLst>
        </a:prstGeom>
        <a:solidFill>
          <a:srgbClr val="0070C0"/>
        </a:solidFill>
        <a:ln w="26425"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254000" bIns="203593" numCol="1" spcCol="1270" anchor="ctr" anchorCtr="0">
          <a:noAutofit/>
        </a:bodyPr>
        <a:lstStyle/>
        <a:p>
          <a:pPr lvl="0" algn="l" defTabSz="1778000">
            <a:lnSpc>
              <a:spcPct val="90000"/>
            </a:lnSpc>
            <a:spcBef>
              <a:spcPct val="0"/>
            </a:spcBef>
            <a:spcAft>
              <a:spcPct val="35000"/>
            </a:spcAft>
          </a:pPr>
          <a:r>
            <a:rPr kumimoji="1" lang="en-US" altLang="ja-JP" sz="4000" b="1" kern="1200" cap="none" spc="0"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rPr>
            <a:t>A. Structure</a:t>
          </a:r>
          <a:endParaRPr kumimoji="1" lang="ja-JP" altLang="en-US" sz="4000" kern="1200" dirty="0">
            <a:solidFill>
              <a:srgbClr val="00B0F0"/>
            </a:solidFill>
            <a:latin typeface="Candara" pitchFamily="34" charset="0"/>
          </a:endParaRPr>
        </a:p>
      </dsp:txBody>
      <dsp:txXfrm>
        <a:off x="51074" y="796650"/>
        <a:ext cx="8485290" cy="641237"/>
      </dsp:txXfrm>
    </dsp:sp>
    <dsp:sp modelId="{F408778C-7973-482D-927D-3D458DE01F36}">
      <dsp:nvSpPr>
        <dsp:cNvPr id="0" name=""/>
        <dsp:cNvSpPr/>
      </dsp:nvSpPr>
      <dsp:spPr>
        <a:xfrm>
          <a:off x="25537" y="1442100"/>
          <a:ext cx="2712220" cy="2470520"/>
        </a:xfrm>
        <a:prstGeom prst="rect">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kumimoji="1" lang="en-US" altLang="ja-JP" sz="2400" kern="1200" dirty="0" smtClean="0">
              <a:latin typeface="Candara" pitchFamily="34" charset="0"/>
            </a:rPr>
            <a:t>-</a:t>
          </a:r>
          <a:r>
            <a:rPr kumimoji="1" lang="en-US" altLang="ja-JP" sz="2400" kern="1200" dirty="0" smtClean="0"/>
            <a:t> </a:t>
          </a:r>
          <a:r>
            <a:rPr kumimoji="1" lang="en-US" altLang="ja-JP" sz="2400" kern="1200" dirty="0" smtClean="0">
              <a:solidFill>
                <a:schemeClr val="tx1"/>
              </a:solidFill>
              <a:latin typeface="Candara" pitchFamily="34" charset="0"/>
            </a:rPr>
            <a:t>Time span</a:t>
          </a:r>
        </a:p>
        <a:p>
          <a:pPr lvl="0" algn="l" defTabSz="1066800">
            <a:lnSpc>
              <a:spcPct val="90000"/>
            </a:lnSpc>
            <a:spcBef>
              <a:spcPct val="0"/>
            </a:spcBef>
            <a:spcAft>
              <a:spcPct val="35000"/>
            </a:spcAft>
          </a:pPr>
          <a:r>
            <a:rPr kumimoji="1" lang="en-US" altLang="ja-JP" sz="2400" kern="1200" dirty="0" smtClean="0">
              <a:latin typeface="Candara" pitchFamily="34" charset="0"/>
            </a:rPr>
            <a:t>- Subject</a:t>
          </a:r>
        </a:p>
        <a:p>
          <a:pPr lvl="0" algn="l" defTabSz="1066800">
            <a:lnSpc>
              <a:spcPct val="90000"/>
            </a:lnSpc>
            <a:spcBef>
              <a:spcPct val="0"/>
            </a:spcBef>
            <a:spcAft>
              <a:spcPct val="35000"/>
            </a:spcAft>
          </a:pPr>
          <a:r>
            <a:rPr kumimoji="1" lang="en-US" altLang="ja-JP" sz="2400" kern="1200" dirty="0" smtClean="0">
              <a:latin typeface="Candara" pitchFamily="34" charset="0"/>
            </a:rPr>
            <a:t>- Participant</a:t>
          </a:r>
          <a:r>
            <a:rPr kumimoji="1" lang="en-US" altLang="ja-JP" sz="2400" kern="1200" dirty="0" smtClean="0">
              <a:solidFill>
                <a:schemeClr val="tx1"/>
              </a:solidFill>
              <a:latin typeface="Candara" pitchFamily="34" charset="0"/>
            </a:rPr>
            <a:t>s</a:t>
          </a:r>
        </a:p>
        <a:p>
          <a:pPr lvl="0" algn="l" defTabSz="1066800">
            <a:lnSpc>
              <a:spcPct val="90000"/>
            </a:lnSpc>
            <a:spcBef>
              <a:spcPct val="0"/>
            </a:spcBef>
            <a:spcAft>
              <a:spcPct val="35000"/>
            </a:spcAft>
          </a:pPr>
          <a:r>
            <a:rPr kumimoji="1" lang="en-US" altLang="ja-JP" sz="2400" kern="1200" dirty="0" smtClean="0">
              <a:latin typeface="Candara" pitchFamily="34" charset="0"/>
            </a:rPr>
            <a:t>- Support system</a:t>
          </a:r>
        </a:p>
        <a:p>
          <a:pPr lvl="0" algn="l" defTabSz="1066800">
            <a:lnSpc>
              <a:spcPct val="90000"/>
            </a:lnSpc>
            <a:spcBef>
              <a:spcPct val="0"/>
            </a:spcBef>
            <a:spcAft>
              <a:spcPct val="35000"/>
            </a:spcAft>
          </a:pPr>
          <a:endParaRPr kumimoji="1" lang="ja-JP" altLang="en-US" sz="2400" kern="1200" dirty="0"/>
        </a:p>
      </dsp:txBody>
      <dsp:txXfrm>
        <a:off x="25537" y="1442100"/>
        <a:ext cx="2712220" cy="2470520"/>
      </dsp:txXfrm>
    </dsp:sp>
    <dsp:sp modelId="{49EFDB02-FE31-424F-A2B7-7E58D858C764}">
      <dsp:nvSpPr>
        <dsp:cNvPr id="0" name=""/>
        <dsp:cNvSpPr/>
      </dsp:nvSpPr>
      <dsp:spPr>
        <a:xfrm>
          <a:off x="2736294" y="864100"/>
          <a:ext cx="6093689" cy="1282475"/>
        </a:xfrm>
        <a:prstGeom prst="rightArrow">
          <a:avLst>
            <a:gd name="adj1" fmla="val 50000"/>
            <a:gd name="adj2" fmla="val 50000"/>
          </a:avLst>
        </a:prstGeom>
        <a:solidFill>
          <a:srgbClr val="00B0F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254000" bIns="203593" numCol="1" spcCol="1270" anchor="ctr" anchorCtr="0">
          <a:noAutofit/>
        </a:bodyPr>
        <a:lstStyle/>
        <a:p>
          <a:pPr lvl="0" algn="l" defTabSz="1600200">
            <a:lnSpc>
              <a:spcPct val="90000"/>
            </a:lnSpc>
            <a:spcBef>
              <a:spcPct val="0"/>
            </a:spcBef>
            <a:spcAft>
              <a:spcPct val="35000"/>
            </a:spcAft>
          </a:pPr>
          <a:r>
            <a:rPr kumimoji="1" lang="en-US" altLang="ja-JP" sz="3600" b="1" kern="1200" cap="none" spc="0"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rPr>
            <a:t>B. Process</a:t>
          </a:r>
          <a:endParaRPr kumimoji="1" lang="ja-JP" altLang="en-US" sz="3600" b="1" kern="1200" cap="none" spc="0"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endParaRPr>
        </a:p>
      </dsp:txBody>
      <dsp:txXfrm>
        <a:off x="2736294" y="1184719"/>
        <a:ext cx="5773070" cy="641237"/>
      </dsp:txXfrm>
    </dsp:sp>
    <dsp:sp modelId="{3DF055B0-51CB-4630-A386-D84A6F9A230D}">
      <dsp:nvSpPr>
        <dsp:cNvPr id="0" name=""/>
        <dsp:cNvSpPr/>
      </dsp:nvSpPr>
      <dsp:spPr>
        <a:xfrm>
          <a:off x="2737757" y="1869592"/>
          <a:ext cx="2712220" cy="2470520"/>
        </a:xfrm>
        <a:prstGeom prst="rect">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kumimoji="1" lang="en-US" altLang="ja-JP" sz="2400" kern="1200" dirty="0" smtClean="0">
              <a:latin typeface="Candara" pitchFamily="34" charset="0"/>
            </a:rPr>
            <a:t>- Planning</a:t>
          </a:r>
        </a:p>
        <a:p>
          <a:pPr lvl="0" algn="l" defTabSz="1066800">
            <a:lnSpc>
              <a:spcPct val="90000"/>
            </a:lnSpc>
            <a:spcBef>
              <a:spcPct val="0"/>
            </a:spcBef>
            <a:spcAft>
              <a:spcPct val="35000"/>
            </a:spcAft>
          </a:pPr>
          <a:r>
            <a:rPr kumimoji="1" lang="en-US" altLang="ja-JP" sz="2400" kern="1200" dirty="0" smtClean="0">
              <a:latin typeface="Candara" pitchFamily="34" charset="0"/>
            </a:rPr>
            <a:t>- Doing RL &amp; </a:t>
          </a:r>
        </a:p>
        <a:p>
          <a:pPr lvl="0" algn="l" defTabSz="1066800">
            <a:lnSpc>
              <a:spcPct val="90000"/>
            </a:lnSpc>
            <a:spcBef>
              <a:spcPct val="0"/>
            </a:spcBef>
            <a:spcAft>
              <a:spcPct val="35000"/>
            </a:spcAft>
          </a:pPr>
          <a:r>
            <a:rPr kumimoji="1" lang="en-US" altLang="ja-JP" sz="2400" kern="1200" dirty="0" smtClean="0">
              <a:latin typeface="Candara" pitchFamily="34" charset="0"/>
            </a:rPr>
            <a:t> </a:t>
          </a:r>
          <a:r>
            <a:rPr kumimoji="1" lang="en-US" altLang="ja-JP" sz="2400" kern="1200" dirty="0" smtClean="0">
              <a:solidFill>
                <a:schemeClr val="tx1"/>
              </a:solidFill>
              <a:latin typeface="Candara" pitchFamily="34" charset="0"/>
            </a:rPr>
            <a:t>observation</a:t>
          </a:r>
        </a:p>
        <a:p>
          <a:pPr lvl="0" algn="l" defTabSz="1066800">
            <a:lnSpc>
              <a:spcPct val="90000"/>
            </a:lnSpc>
            <a:spcBef>
              <a:spcPct val="0"/>
            </a:spcBef>
            <a:spcAft>
              <a:spcPct val="35000"/>
            </a:spcAft>
          </a:pPr>
          <a:r>
            <a:rPr kumimoji="1" lang="en-US" altLang="ja-JP" sz="2400" kern="1200" dirty="0" smtClean="0">
              <a:latin typeface="Candara" pitchFamily="34" charset="0"/>
            </a:rPr>
            <a:t>- </a:t>
          </a:r>
          <a:r>
            <a:rPr kumimoji="1" lang="en-US" altLang="ja-JP" sz="2400" kern="1200" dirty="0" smtClean="0">
              <a:solidFill>
                <a:schemeClr val="tx1"/>
              </a:solidFill>
              <a:latin typeface="Candara" pitchFamily="34" charset="0"/>
            </a:rPr>
            <a:t>Debriefing</a:t>
          </a:r>
        </a:p>
        <a:p>
          <a:pPr lvl="0" algn="l" defTabSz="1066800">
            <a:lnSpc>
              <a:spcPct val="90000"/>
            </a:lnSpc>
            <a:spcBef>
              <a:spcPct val="0"/>
            </a:spcBef>
            <a:spcAft>
              <a:spcPct val="35000"/>
            </a:spcAft>
          </a:pPr>
          <a:r>
            <a:rPr kumimoji="1" lang="en-US" altLang="ja-JP" sz="2400" kern="1200" dirty="0" smtClean="0">
              <a:latin typeface="Candara" pitchFamily="34" charset="0"/>
            </a:rPr>
            <a:t>- Documentation</a:t>
          </a:r>
          <a:endParaRPr kumimoji="1" lang="ja-JP" altLang="en-US" sz="2400" kern="1200" dirty="0">
            <a:latin typeface="Candara" pitchFamily="34" charset="0"/>
          </a:endParaRPr>
        </a:p>
      </dsp:txBody>
      <dsp:txXfrm>
        <a:off x="2737757" y="1869592"/>
        <a:ext cx="2712220" cy="2470520"/>
      </dsp:txXfrm>
    </dsp:sp>
    <dsp:sp modelId="{5DC89EDF-ACB4-428C-8412-FDF9DAB9FF9B}">
      <dsp:nvSpPr>
        <dsp:cNvPr id="0" name=""/>
        <dsp:cNvSpPr/>
      </dsp:nvSpPr>
      <dsp:spPr>
        <a:xfrm>
          <a:off x="5394994" y="1303621"/>
          <a:ext cx="3381469" cy="1282475"/>
        </a:xfrm>
        <a:prstGeom prst="rightArrow">
          <a:avLst>
            <a:gd name="adj1" fmla="val 50000"/>
            <a:gd name="adj2" fmla="val 50000"/>
          </a:avLst>
        </a:prstGeom>
        <a:solidFill>
          <a:schemeClr val="accent5">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203593" numCol="1" spcCol="1270" anchor="ctr" anchorCtr="0">
          <a:noAutofit/>
        </a:bodyPr>
        <a:lstStyle/>
        <a:p>
          <a:pPr lvl="0" algn="l" defTabSz="1422400">
            <a:lnSpc>
              <a:spcPct val="90000"/>
            </a:lnSpc>
            <a:spcBef>
              <a:spcPct val="0"/>
            </a:spcBef>
            <a:spcAft>
              <a:spcPct val="35000"/>
            </a:spcAft>
          </a:pPr>
          <a:r>
            <a:rPr kumimoji="1" lang="en-US" altLang="ja-JP" sz="3200" b="1" kern="1200" cap="none" spc="0"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rPr>
            <a:t>C. Effect</a:t>
          </a:r>
          <a:r>
            <a:rPr kumimoji="1" lang="en-US" altLang="ja-JP" sz="2500" b="1" kern="1200" cap="none" spc="0"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rPr>
            <a:t> </a:t>
          </a:r>
          <a:endParaRPr kumimoji="1" lang="ja-JP" altLang="en-US" sz="2500" b="1" kern="1200" cap="none" spc="0"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andara" pitchFamily="34" charset="0"/>
          </a:endParaRPr>
        </a:p>
      </dsp:txBody>
      <dsp:txXfrm>
        <a:off x="5394994" y="1624240"/>
        <a:ext cx="3060850" cy="641237"/>
      </dsp:txXfrm>
    </dsp:sp>
    <dsp:sp modelId="{5235295E-529C-4F4D-B80D-EC243A7A5504}">
      <dsp:nvSpPr>
        <dsp:cNvPr id="0" name=""/>
        <dsp:cNvSpPr/>
      </dsp:nvSpPr>
      <dsp:spPr>
        <a:xfrm>
          <a:off x="5430151" y="2325250"/>
          <a:ext cx="2712220" cy="2434364"/>
        </a:xfrm>
        <a:prstGeom prst="rect">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kumimoji="1" lang="en-US" altLang="ja-JP" sz="2400" kern="1200" dirty="0" smtClean="0">
              <a:latin typeface="Candara" pitchFamily="34" charset="0"/>
            </a:rPr>
            <a:t>- Children</a:t>
          </a:r>
        </a:p>
        <a:p>
          <a:pPr lvl="0" algn="l" defTabSz="1066800">
            <a:lnSpc>
              <a:spcPct val="90000"/>
            </a:lnSpc>
            <a:spcBef>
              <a:spcPct val="0"/>
            </a:spcBef>
            <a:spcAft>
              <a:spcPct val="35000"/>
            </a:spcAft>
          </a:pPr>
          <a:r>
            <a:rPr kumimoji="1" lang="en-US" altLang="ja-JP" sz="2400" kern="1200" dirty="0" smtClean="0">
              <a:latin typeface="Candara" pitchFamily="34" charset="0"/>
            </a:rPr>
            <a:t>- Teacher</a:t>
          </a:r>
        </a:p>
        <a:p>
          <a:pPr lvl="0" algn="l" defTabSz="1066800">
            <a:lnSpc>
              <a:spcPct val="90000"/>
            </a:lnSpc>
            <a:spcBef>
              <a:spcPct val="0"/>
            </a:spcBef>
            <a:spcAft>
              <a:spcPct val="35000"/>
            </a:spcAft>
          </a:pPr>
          <a:r>
            <a:rPr kumimoji="1" lang="en-US" altLang="ja-JP" sz="2400" kern="1200" dirty="0" smtClean="0">
              <a:latin typeface="Candara" pitchFamily="34" charset="0"/>
            </a:rPr>
            <a:t>- School</a:t>
          </a:r>
        </a:p>
        <a:p>
          <a:pPr lvl="0" algn="l" defTabSz="1066800">
            <a:lnSpc>
              <a:spcPct val="90000"/>
            </a:lnSpc>
            <a:spcBef>
              <a:spcPct val="0"/>
            </a:spcBef>
            <a:spcAft>
              <a:spcPct val="35000"/>
            </a:spcAft>
          </a:pPr>
          <a:r>
            <a:rPr kumimoji="1" lang="en-US" altLang="ja-JP" sz="2400" kern="1200" dirty="0" smtClean="0">
              <a:latin typeface="Candara" pitchFamily="34" charset="0"/>
            </a:rPr>
            <a:t>- Community</a:t>
          </a:r>
          <a:endParaRPr kumimoji="1" lang="ja-JP" altLang="en-US" sz="2400" kern="1200" dirty="0">
            <a:latin typeface="Candara" pitchFamily="34" charset="0"/>
          </a:endParaRPr>
        </a:p>
      </dsp:txBody>
      <dsp:txXfrm>
        <a:off x="5430151" y="2325250"/>
        <a:ext cx="2712220" cy="24343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9C686-EBEF-4F89-8902-AA1BA4868B2B}">
      <dsp:nvSpPr>
        <dsp:cNvPr id="0" name=""/>
        <dsp:cNvSpPr/>
      </dsp:nvSpPr>
      <dsp:spPr>
        <a:xfrm>
          <a:off x="5308657" y="1763706"/>
          <a:ext cx="2910576" cy="2758570"/>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en-US" altLang="ja-JP" sz="2000" kern="1200" dirty="0" smtClean="0">
              <a:latin typeface="Candara" pitchFamily="34" charset="0"/>
            </a:rPr>
            <a:t>Financial support</a:t>
          </a:r>
          <a:endParaRPr kumimoji="1" lang="ja-JP" altLang="en-US" sz="2000" kern="1200" dirty="0">
            <a:latin typeface="Candara" pitchFamily="34" charset="0"/>
          </a:endParaRPr>
        </a:p>
        <a:p>
          <a:pPr marL="228600" lvl="1" indent="-228600" algn="l" defTabSz="889000">
            <a:lnSpc>
              <a:spcPct val="90000"/>
            </a:lnSpc>
            <a:spcBef>
              <a:spcPct val="0"/>
            </a:spcBef>
            <a:spcAft>
              <a:spcPct val="15000"/>
            </a:spcAft>
            <a:buChar char="••"/>
          </a:pPr>
          <a:r>
            <a:rPr kumimoji="1" lang="en-US" altLang="ja-JP" sz="2000" kern="1200" dirty="0" smtClean="0">
              <a:latin typeface="Candara" pitchFamily="34" charset="0"/>
            </a:rPr>
            <a:t>Human support</a:t>
          </a:r>
          <a:endParaRPr kumimoji="1" lang="ja-JP" altLang="en-US" sz="2000" kern="1200" dirty="0">
            <a:latin typeface="Candara" pitchFamily="34" charset="0"/>
          </a:endParaRPr>
        </a:p>
        <a:p>
          <a:pPr marL="228600" lvl="1" indent="-228600" algn="l" defTabSz="889000">
            <a:lnSpc>
              <a:spcPct val="90000"/>
            </a:lnSpc>
            <a:spcBef>
              <a:spcPct val="0"/>
            </a:spcBef>
            <a:spcAft>
              <a:spcPct val="15000"/>
            </a:spcAft>
            <a:buChar char="••"/>
          </a:pPr>
          <a:r>
            <a:rPr kumimoji="1" lang="en-US" altLang="ja-JP" sz="2000" kern="1200" dirty="0" smtClean="0">
              <a:latin typeface="Candara" pitchFamily="34" charset="0"/>
            </a:rPr>
            <a:t>Tools  support</a:t>
          </a:r>
          <a:endParaRPr kumimoji="1" lang="ja-JP" altLang="en-US" sz="2000" kern="1200" dirty="0">
            <a:latin typeface="Candara" pitchFamily="34" charset="0"/>
          </a:endParaRPr>
        </a:p>
        <a:p>
          <a:pPr marL="228600" lvl="1" indent="-228600" algn="l" defTabSz="889000">
            <a:lnSpc>
              <a:spcPct val="90000"/>
            </a:lnSpc>
            <a:spcBef>
              <a:spcPct val="0"/>
            </a:spcBef>
            <a:spcAft>
              <a:spcPct val="15000"/>
            </a:spcAft>
            <a:buChar char="••"/>
          </a:pPr>
          <a:endParaRPr kumimoji="1" lang="ja-JP" altLang="en-US" sz="2000" kern="1200" dirty="0"/>
        </a:p>
        <a:p>
          <a:pPr marL="228600" lvl="1" indent="-228600" algn="l" defTabSz="889000">
            <a:lnSpc>
              <a:spcPct val="90000"/>
            </a:lnSpc>
            <a:spcBef>
              <a:spcPct val="0"/>
            </a:spcBef>
            <a:spcAft>
              <a:spcPct val="15000"/>
            </a:spcAft>
            <a:buChar char="••"/>
          </a:pPr>
          <a:endParaRPr kumimoji="1" lang="ja-JP" altLang="en-US" sz="2000" kern="1200" dirty="0"/>
        </a:p>
      </dsp:txBody>
      <dsp:txXfrm>
        <a:off x="6241503" y="2513022"/>
        <a:ext cx="1918057" cy="1949581"/>
      </dsp:txXfrm>
    </dsp:sp>
    <dsp:sp modelId="{E52B6EAE-2E52-42F8-B68A-C1D468CB5E55}">
      <dsp:nvSpPr>
        <dsp:cNvPr id="0" name=""/>
        <dsp:cNvSpPr/>
      </dsp:nvSpPr>
      <dsp:spPr>
        <a:xfrm>
          <a:off x="0" y="1624074"/>
          <a:ext cx="2757964" cy="2966048"/>
        </a:xfrm>
        <a:prstGeom prst="roundRect">
          <a:avLst>
            <a:gd name="adj" fmla="val 10000"/>
          </a:avLst>
        </a:prstGeom>
        <a:solidFill>
          <a:schemeClr val="lt1">
            <a:alpha val="90000"/>
            <a:hueOff val="0"/>
            <a:satOff val="0"/>
            <a:lumOff val="0"/>
            <a:alphaOff val="0"/>
          </a:schemeClr>
        </a:solidFill>
        <a:ln w="2642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en-US" altLang="ja-JP" sz="2000" kern="1200" dirty="0" smtClean="0">
              <a:latin typeface="Candara" pitchFamily="34" charset="0"/>
            </a:rPr>
            <a:t>Grade</a:t>
          </a:r>
          <a:endParaRPr kumimoji="1" lang="ja-JP" altLang="en-US" sz="2000" kern="1200" dirty="0">
            <a:latin typeface="Candara" pitchFamily="34" charset="0"/>
          </a:endParaRPr>
        </a:p>
        <a:p>
          <a:pPr marL="228600" lvl="1" indent="-228600" algn="l" defTabSz="889000">
            <a:lnSpc>
              <a:spcPct val="90000"/>
            </a:lnSpc>
            <a:spcBef>
              <a:spcPct val="0"/>
            </a:spcBef>
            <a:spcAft>
              <a:spcPct val="15000"/>
            </a:spcAft>
            <a:buChar char="••"/>
          </a:pPr>
          <a:r>
            <a:rPr kumimoji="1" lang="en-US" altLang="ja-JP" sz="2000" kern="1200" dirty="0" smtClean="0">
              <a:latin typeface="Candara" pitchFamily="34" charset="0"/>
            </a:rPr>
            <a:t>Subject</a:t>
          </a:r>
          <a:endParaRPr kumimoji="1" lang="ja-JP" altLang="en-US" sz="2000" kern="1200" dirty="0">
            <a:latin typeface="Candara" pitchFamily="34" charset="0"/>
          </a:endParaRPr>
        </a:p>
        <a:p>
          <a:pPr marL="228600" lvl="1" indent="-228600" algn="l" defTabSz="889000">
            <a:lnSpc>
              <a:spcPct val="90000"/>
            </a:lnSpc>
            <a:spcBef>
              <a:spcPct val="0"/>
            </a:spcBef>
            <a:spcAft>
              <a:spcPct val="15000"/>
            </a:spcAft>
            <a:buChar char="••"/>
          </a:pPr>
          <a:r>
            <a:rPr kumimoji="1" lang="en-US" altLang="ja-JP" sz="2000" kern="1200" dirty="0" smtClean="0">
              <a:latin typeface="Candara" pitchFamily="34" charset="0"/>
            </a:rPr>
            <a:t>School </a:t>
          </a:r>
          <a:endParaRPr kumimoji="1" lang="ja-JP" altLang="en-US" sz="2000" kern="1200" dirty="0">
            <a:latin typeface="Candara" pitchFamily="34" charset="0"/>
          </a:endParaRPr>
        </a:p>
        <a:p>
          <a:pPr marL="228600" lvl="1" indent="-228600" algn="l" defTabSz="889000">
            <a:lnSpc>
              <a:spcPct val="90000"/>
            </a:lnSpc>
            <a:spcBef>
              <a:spcPct val="0"/>
            </a:spcBef>
            <a:spcAft>
              <a:spcPct val="15000"/>
            </a:spcAft>
            <a:buChar char="••"/>
          </a:pPr>
          <a:r>
            <a:rPr kumimoji="1" lang="en-US" altLang="ja-JP" sz="2000" kern="1200" dirty="0" smtClean="0">
              <a:latin typeface="Candara" pitchFamily="34" charset="0"/>
            </a:rPr>
            <a:t>Beyond school</a:t>
          </a:r>
          <a:endParaRPr kumimoji="1" lang="ja-JP" altLang="en-US" sz="2000" kern="1200" dirty="0">
            <a:latin typeface="Candara" pitchFamily="34" charset="0"/>
          </a:endParaRPr>
        </a:p>
        <a:p>
          <a:pPr marL="228600" lvl="1" indent="-228600" algn="l" defTabSz="889000">
            <a:lnSpc>
              <a:spcPct val="90000"/>
            </a:lnSpc>
            <a:spcBef>
              <a:spcPct val="0"/>
            </a:spcBef>
            <a:spcAft>
              <a:spcPct val="15000"/>
            </a:spcAft>
            <a:buChar char="••"/>
          </a:pPr>
          <a:endParaRPr kumimoji="1" lang="ja-JP" altLang="en-US" sz="2000" kern="1200" dirty="0"/>
        </a:p>
        <a:p>
          <a:pPr marL="228600" lvl="1" indent="-228600" algn="l" defTabSz="889000">
            <a:lnSpc>
              <a:spcPct val="90000"/>
            </a:lnSpc>
            <a:spcBef>
              <a:spcPct val="0"/>
            </a:spcBef>
            <a:spcAft>
              <a:spcPct val="15000"/>
            </a:spcAft>
            <a:buChar char="••"/>
          </a:pPr>
          <a:endParaRPr kumimoji="1" lang="ja-JP" altLang="en-US" sz="2000" kern="1200" dirty="0"/>
        </a:p>
        <a:p>
          <a:pPr marL="57150" lvl="1" indent="-57150" algn="l" defTabSz="444500">
            <a:lnSpc>
              <a:spcPct val="90000"/>
            </a:lnSpc>
            <a:spcBef>
              <a:spcPct val="0"/>
            </a:spcBef>
            <a:spcAft>
              <a:spcPct val="15000"/>
            </a:spcAft>
            <a:buChar char="••"/>
          </a:pPr>
          <a:endParaRPr kumimoji="1" lang="ja-JP" altLang="en-US" sz="1000" kern="1200" dirty="0"/>
        </a:p>
        <a:p>
          <a:pPr marL="57150" lvl="1" indent="-57150" algn="l" defTabSz="444500">
            <a:lnSpc>
              <a:spcPct val="90000"/>
            </a:lnSpc>
            <a:spcBef>
              <a:spcPct val="0"/>
            </a:spcBef>
            <a:spcAft>
              <a:spcPct val="15000"/>
            </a:spcAft>
            <a:buChar char="••"/>
          </a:pPr>
          <a:endParaRPr kumimoji="1" lang="ja-JP" altLang="en-US" sz="1000" kern="1200" dirty="0"/>
        </a:p>
      </dsp:txBody>
      <dsp:txXfrm>
        <a:off x="56545" y="2422131"/>
        <a:ext cx="1817485" cy="2111446"/>
      </dsp:txXfrm>
    </dsp:sp>
    <dsp:sp modelId="{A82EE605-BBF8-4479-AB70-86103D6CD5B3}">
      <dsp:nvSpPr>
        <dsp:cNvPr id="0" name=""/>
        <dsp:cNvSpPr/>
      </dsp:nvSpPr>
      <dsp:spPr>
        <a:xfrm>
          <a:off x="5573658" y="252024"/>
          <a:ext cx="2637799" cy="2083260"/>
        </a:xfrm>
        <a:prstGeom prst="roundRect">
          <a:avLst>
            <a:gd name="adj" fmla="val 10000"/>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en-US" altLang="ja-JP" sz="2000" kern="1200" dirty="0" smtClean="0">
              <a:latin typeface="Candara" pitchFamily="34" charset="0"/>
            </a:rPr>
            <a:t>Literacy, numeracy</a:t>
          </a:r>
          <a:endParaRPr kumimoji="1" lang="ja-JP" altLang="en-US" sz="2000" kern="1200" dirty="0">
            <a:latin typeface="Candara" pitchFamily="34" charset="0"/>
          </a:endParaRPr>
        </a:p>
        <a:p>
          <a:pPr marL="228600" lvl="1" indent="-228600" algn="l" defTabSz="889000">
            <a:lnSpc>
              <a:spcPct val="90000"/>
            </a:lnSpc>
            <a:spcBef>
              <a:spcPct val="0"/>
            </a:spcBef>
            <a:spcAft>
              <a:spcPct val="15000"/>
            </a:spcAft>
            <a:buChar char="••"/>
          </a:pPr>
          <a:r>
            <a:rPr kumimoji="1" lang="en-US" altLang="ja-JP" sz="2000" kern="1200" dirty="0" smtClean="0">
              <a:latin typeface="Candara" pitchFamily="34" charset="0"/>
            </a:rPr>
            <a:t>Inquiry-based</a:t>
          </a:r>
          <a:endParaRPr kumimoji="1" lang="ja-JP" altLang="en-US" sz="2000" kern="1200" dirty="0">
            <a:latin typeface="Candara" pitchFamily="34" charset="0"/>
          </a:endParaRPr>
        </a:p>
        <a:p>
          <a:pPr marL="228600" lvl="1" indent="-228600" algn="l" defTabSz="889000">
            <a:lnSpc>
              <a:spcPct val="90000"/>
            </a:lnSpc>
            <a:spcBef>
              <a:spcPct val="0"/>
            </a:spcBef>
            <a:spcAft>
              <a:spcPct val="15000"/>
            </a:spcAft>
            <a:buChar char="••"/>
          </a:pPr>
          <a:r>
            <a:rPr kumimoji="1" lang="en-US" altLang="ja-JP" sz="2000" kern="1200" dirty="0" smtClean="0">
              <a:latin typeface="Candara" pitchFamily="34" charset="0"/>
            </a:rPr>
            <a:t>Art </a:t>
          </a:r>
          <a:endParaRPr kumimoji="1" lang="ja-JP" altLang="en-US" sz="2000" kern="1200" dirty="0">
            <a:latin typeface="Candara" pitchFamily="34" charset="0"/>
          </a:endParaRPr>
        </a:p>
        <a:p>
          <a:pPr marL="57150" lvl="1" indent="-57150" algn="l" defTabSz="488950">
            <a:lnSpc>
              <a:spcPct val="90000"/>
            </a:lnSpc>
            <a:spcBef>
              <a:spcPct val="0"/>
            </a:spcBef>
            <a:spcAft>
              <a:spcPct val="15000"/>
            </a:spcAft>
            <a:buChar char="••"/>
          </a:pPr>
          <a:endParaRPr kumimoji="1" lang="ja-JP" altLang="en-US" sz="1100" kern="1200" dirty="0"/>
        </a:p>
      </dsp:txBody>
      <dsp:txXfrm>
        <a:off x="6410760" y="297786"/>
        <a:ext cx="1754935" cy="1470921"/>
      </dsp:txXfrm>
    </dsp:sp>
    <dsp:sp modelId="{9309BC16-7D64-431E-9D4B-D792C1EAE5E1}">
      <dsp:nvSpPr>
        <dsp:cNvPr id="0" name=""/>
        <dsp:cNvSpPr/>
      </dsp:nvSpPr>
      <dsp:spPr>
        <a:xfrm>
          <a:off x="3" y="216027"/>
          <a:ext cx="2718870" cy="2145209"/>
        </a:xfrm>
        <a:prstGeom prst="roundRect">
          <a:avLst>
            <a:gd name="adj" fmla="val 10000"/>
          </a:avLst>
        </a:prstGeom>
        <a:solidFill>
          <a:schemeClr val="lt1">
            <a:alpha val="90000"/>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kumimoji="1" lang="en-US" altLang="ja-JP" sz="1800" kern="1200" dirty="0" smtClean="0">
              <a:latin typeface="Candara" pitchFamily="34" charset="0"/>
            </a:rPr>
            <a:t>Lesson</a:t>
          </a:r>
          <a:endParaRPr kumimoji="1" lang="ja-JP" altLang="en-US" sz="1800" kern="1200" dirty="0">
            <a:latin typeface="Candara" pitchFamily="34" charset="0"/>
          </a:endParaRPr>
        </a:p>
        <a:p>
          <a:pPr marL="171450" lvl="1" indent="-171450" algn="l" defTabSz="800100">
            <a:lnSpc>
              <a:spcPct val="90000"/>
            </a:lnSpc>
            <a:spcBef>
              <a:spcPct val="0"/>
            </a:spcBef>
            <a:spcAft>
              <a:spcPct val="15000"/>
            </a:spcAft>
            <a:buChar char="••"/>
          </a:pPr>
          <a:r>
            <a:rPr kumimoji="1" lang="en-US" altLang="ja-JP" sz="1800" kern="1200" dirty="0" smtClean="0">
              <a:latin typeface="Candara" pitchFamily="34" charset="0"/>
            </a:rPr>
            <a:t>Curriculum</a:t>
          </a:r>
          <a:endParaRPr kumimoji="1" lang="ja-JP" altLang="en-US" sz="1800" kern="1200" dirty="0">
            <a:latin typeface="Candara" pitchFamily="34" charset="0"/>
          </a:endParaRPr>
        </a:p>
        <a:p>
          <a:pPr marL="171450" lvl="1" indent="-171450" algn="l" defTabSz="800100">
            <a:lnSpc>
              <a:spcPct val="90000"/>
            </a:lnSpc>
            <a:spcBef>
              <a:spcPct val="0"/>
            </a:spcBef>
            <a:spcAft>
              <a:spcPct val="15000"/>
            </a:spcAft>
            <a:buChar char="••"/>
          </a:pPr>
          <a:r>
            <a:rPr kumimoji="1" lang="en-US" altLang="ja-JP" sz="1800" kern="1200" dirty="0" smtClean="0">
              <a:latin typeface="Candara" pitchFamily="34" charset="0"/>
            </a:rPr>
            <a:t>LS Cycle</a:t>
          </a:r>
          <a:endParaRPr kumimoji="1" lang="ja-JP" altLang="en-US" sz="1800" kern="1200" dirty="0">
            <a:latin typeface="Candara" pitchFamily="34" charset="0"/>
          </a:endParaRPr>
        </a:p>
        <a:p>
          <a:pPr marL="171450" lvl="1" indent="-171450" algn="l" defTabSz="800100">
            <a:lnSpc>
              <a:spcPct val="90000"/>
            </a:lnSpc>
            <a:spcBef>
              <a:spcPct val="0"/>
            </a:spcBef>
            <a:spcAft>
              <a:spcPct val="15000"/>
            </a:spcAft>
            <a:buChar char="••"/>
          </a:pPr>
          <a:r>
            <a:rPr kumimoji="1" lang="en-US" altLang="ja-JP" sz="1800" kern="1200" dirty="0" smtClean="0">
              <a:latin typeface="Candara" pitchFamily="34" charset="0"/>
            </a:rPr>
            <a:t>Longer span</a:t>
          </a:r>
          <a:endParaRPr kumimoji="1" lang="ja-JP" altLang="en-US" sz="1800" kern="1200" dirty="0">
            <a:latin typeface="Candara" pitchFamily="34" charset="0"/>
          </a:endParaRPr>
        </a:p>
        <a:p>
          <a:pPr marL="171450" lvl="1" indent="-171450" algn="l" defTabSz="800100">
            <a:lnSpc>
              <a:spcPct val="90000"/>
            </a:lnSpc>
            <a:spcBef>
              <a:spcPct val="0"/>
            </a:spcBef>
            <a:spcAft>
              <a:spcPct val="15000"/>
            </a:spcAft>
            <a:buChar char="••"/>
          </a:pPr>
          <a:endParaRPr kumimoji="1" lang="ja-JP" altLang="en-US" sz="1800" kern="1200" dirty="0"/>
        </a:p>
      </dsp:txBody>
      <dsp:txXfrm>
        <a:off x="47126" y="263150"/>
        <a:ext cx="1808963" cy="1514660"/>
      </dsp:txXfrm>
    </dsp:sp>
    <dsp:sp modelId="{0F44C67E-3C09-4BC6-9E9C-D244D2ACE93B}">
      <dsp:nvSpPr>
        <dsp:cNvPr id="0" name=""/>
        <dsp:cNvSpPr/>
      </dsp:nvSpPr>
      <dsp:spPr>
        <a:xfrm>
          <a:off x="2045285" y="368885"/>
          <a:ext cx="2022798" cy="2022798"/>
        </a:xfrm>
        <a:prstGeom prst="pieWedge">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kumimoji="1" lang="en-US" altLang="ja-JP" sz="2000" kern="1200" dirty="0" smtClean="0">
              <a:latin typeface="Candara" pitchFamily="34" charset="0"/>
            </a:rPr>
            <a:t>Time span</a:t>
          </a:r>
          <a:endParaRPr kumimoji="1" lang="ja-JP" altLang="en-US" sz="2000" kern="1200" dirty="0">
            <a:latin typeface="Candara" pitchFamily="34" charset="0"/>
          </a:endParaRPr>
        </a:p>
      </dsp:txBody>
      <dsp:txXfrm>
        <a:off x="2637749" y="961349"/>
        <a:ext cx="1430334" cy="1430334"/>
      </dsp:txXfrm>
    </dsp:sp>
    <dsp:sp modelId="{C9EC72CA-944E-4864-980A-349D7F7DF809}">
      <dsp:nvSpPr>
        <dsp:cNvPr id="0" name=""/>
        <dsp:cNvSpPr/>
      </dsp:nvSpPr>
      <dsp:spPr>
        <a:xfrm rot="5400000">
          <a:off x="4161515" y="368885"/>
          <a:ext cx="2022798" cy="2022798"/>
        </a:xfrm>
        <a:prstGeom prst="pieWedge">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kumimoji="1" lang="en-US" altLang="ja-JP" sz="2400" kern="1200" dirty="0" smtClean="0">
              <a:latin typeface="Candara" pitchFamily="34" charset="0"/>
            </a:rPr>
            <a:t>Subject</a:t>
          </a:r>
          <a:endParaRPr kumimoji="1" lang="ja-JP" altLang="en-US" sz="2400" kern="1200" dirty="0">
            <a:latin typeface="Candara" pitchFamily="34" charset="0"/>
          </a:endParaRPr>
        </a:p>
      </dsp:txBody>
      <dsp:txXfrm rot="-5400000">
        <a:off x="4161515" y="961349"/>
        <a:ext cx="1430334" cy="1430334"/>
      </dsp:txXfrm>
    </dsp:sp>
    <dsp:sp modelId="{4EBA6205-B0FB-491F-B403-0CD6E90F2714}">
      <dsp:nvSpPr>
        <dsp:cNvPr id="0" name=""/>
        <dsp:cNvSpPr/>
      </dsp:nvSpPr>
      <dsp:spPr>
        <a:xfrm rot="10800000">
          <a:off x="4161515" y="2485115"/>
          <a:ext cx="2022798" cy="2022798"/>
        </a:xfrm>
        <a:prstGeom prst="pieWedge">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kumimoji="1" lang="en-US" altLang="ja-JP" sz="2400" kern="1200" dirty="0" smtClean="0">
              <a:latin typeface="Candara" pitchFamily="34" charset="0"/>
            </a:rPr>
            <a:t>Support</a:t>
          </a:r>
        </a:p>
        <a:p>
          <a:pPr lvl="0" algn="ctr" defTabSz="1066800">
            <a:lnSpc>
              <a:spcPct val="90000"/>
            </a:lnSpc>
            <a:spcBef>
              <a:spcPct val="0"/>
            </a:spcBef>
            <a:spcAft>
              <a:spcPct val="35000"/>
            </a:spcAft>
          </a:pPr>
          <a:r>
            <a:rPr kumimoji="1" lang="en-US" altLang="ja-JP" sz="2400" kern="1200" dirty="0" smtClean="0">
              <a:latin typeface="Candara" pitchFamily="34" charset="0"/>
            </a:rPr>
            <a:t>system </a:t>
          </a:r>
          <a:endParaRPr kumimoji="1" lang="ja-JP" altLang="en-US" sz="2400" kern="1200" dirty="0">
            <a:latin typeface="Candara" pitchFamily="34" charset="0"/>
          </a:endParaRPr>
        </a:p>
      </dsp:txBody>
      <dsp:txXfrm rot="10800000">
        <a:off x="4161515" y="2485115"/>
        <a:ext cx="1430334" cy="1430334"/>
      </dsp:txXfrm>
    </dsp:sp>
    <dsp:sp modelId="{91177606-1BC4-4407-99D4-4886222D58AF}">
      <dsp:nvSpPr>
        <dsp:cNvPr id="0" name=""/>
        <dsp:cNvSpPr/>
      </dsp:nvSpPr>
      <dsp:spPr>
        <a:xfrm rot="16200000">
          <a:off x="2045285" y="2485115"/>
          <a:ext cx="2022798" cy="2022798"/>
        </a:xfrm>
        <a:prstGeom prst="pieWedge">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en-US" altLang="ja-JP" sz="1800" kern="1200" dirty="0" smtClean="0">
              <a:latin typeface="Candara" pitchFamily="34" charset="0"/>
            </a:rPr>
            <a:t>Participant</a:t>
          </a:r>
          <a:endParaRPr kumimoji="1" lang="ja-JP" altLang="en-US" sz="1800" kern="1200" dirty="0">
            <a:latin typeface="Candara" pitchFamily="34" charset="0"/>
          </a:endParaRPr>
        </a:p>
      </dsp:txBody>
      <dsp:txXfrm rot="5400000">
        <a:off x="2637749" y="2485115"/>
        <a:ext cx="1430334" cy="1430334"/>
      </dsp:txXfrm>
    </dsp:sp>
    <dsp:sp modelId="{548235CD-5CFC-492E-AEEB-9FF6CD2FE290}">
      <dsp:nvSpPr>
        <dsp:cNvPr id="0" name=""/>
        <dsp:cNvSpPr/>
      </dsp:nvSpPr>
      <dsp:spPr>
        <a:xfrm>
          <a:off x="3765598" y="2017956"/>
          <a:ext cx="698402" cy="607306"/>
        </a:xfrm>
        <a:prstGeom prst="circularArrow">
          <a:avLst/>
        </a:prstGeom>
        <a:solidFill>
          <a:schemeClr val="accent2">
            <a:tint val="4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94923B-0D90-4913-AA8E-9525C4F28CEB}">
      <dsp:nvSpPr>
        <dsp:cNvPr id="0" name=""/>
        <dsp:cNvSpPr/>
      </dsp:nvSpPr>
      <dsp:spPr>
        <a:xfrm rot="10800000">
          <a:off x="3765598" y="2251536"/>
          <a:ext cx="698402" cy="607306"/>
        </a:xfrm>
        <a:prstGeom prst="circularArrow">
          <a:avLst/>
        </a:prstGeom>
        <a:solidFill>
          <a:schemeClr val="accent2">
            <a:tint val="4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F5201-CDC1-4CA8-BC1C-D0F2FB6EF736}">
      <dsp:nvSpPr>
        <dsp:cNvPr id="0" name=""/>
        <dsp:cNvSpPr/>
      </dsp:nvSpPr>
      <dsp:spPr>
        <a:xfrm>
          <a:off x="0" y="18303"/>
          <a:ext cx="3015392" cy="3015392"/>
        </a:xfrm>
        <a:prstGeom prst="pie">
          <a:avLst>
            <a:gd name="adj1" fmla="val 5400000"/>
            <a:gd name="adj2" fmla="val 1620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4831DE-D6EC-40B5-B253-A4235ED228CF}">
      <dsp:nvSpPr>
        <dsp:cNvPr id="0" name=""/>
        <dsp:cNvSpPr/>
      </dsp:nvSpPr>
      <dsp:spPr>
        <a:xfrm>
          <a:off x="1507696" y="0"/>
          <a:ext cx="3662816" cy="3015392"/>
        </a:xfrm>
        <a:prstGeom prst="rect">
          <a:avLst/>
        </a:prstGeom>
        <a:solidFill>
          <a:schemeClr val="lt1">
            <a:alpha val="90000"/>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kumimoji="1" lang="en-US" altLang="ja-JP" sz="2800" kern="1200" dirty="0" smtClean="0"/>
            <a:t>     </a:t>
          </a:r>
          <a:r>
            <a:rPr kumimoji="1" lang="en-US" altLang="ja-JP" sz="2400" kern="1200" dirty="0" smtClean="0">
              <a:latin typeface="Candara" pitchFamily="34" charset="0"/>
            </a:rPr>
            <a:t>Community </a:t>
          </a:r>
        </a:p>
        <a:p>
          <a:pPr lvl="0" algn="ctr" defTabSz="1244600">
            <a:lnSpc>
              <a:spcPct val="90000"/>
            </a:lnSpc>
            <a:spcBef>
              <a:spcPct val="0"/>
            </a:spcBef>
            <a:spcAft>
              <a:spcPct val="35000"/>
            </a:spcAft>
          </a:pPr>
          <a:r>
            <a:rPr kumimoji="1" lang="en-US" altLang="ja-JP" sz="2000" kern="1200" dirty="0" smtClean="0"/>
            <a:t>      </a:t>
          </a:r>
          <a:endParaRPr kumimoji="1" lang="ja-JP" altLang="en-US" sz="2000" kern="1200" dirty="0"/>
        </a:p>
      </dsp:txBody>
      <dsp:txXfrm>
        <a:off x="1507696" y="0"/>
        <a:ext cx="1831408" cy="640770"/>
      </dsp:txXfrm>
    </dsp:sp>
    <dsp:sp modelId="{B6788375-355D-4780-9506-DE5EF11F6B61}">
      <dsp:nvSpPr>
        <dsp:cNvPr id="0" name=""/>
        <dsp:cNvSpPr/>
      </dsp:nvSpPr>
      <dsp:spPr>
        <a:xfrm>
          <a:off x="395770" y="640770"/>
          <a:ext cx="2223851" cy="2223851"/>
        </a:xfrm>
        <a:prstGeom prst="pie">
          <a:avLst>
            <a:gd name="adj1" fmla="val 5400000"/>
            <a:gd name="adj2" fmla="val 1620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07353D-BF0C-463E-A33D-EA3BC2F0A2A7}">
      <dsp:nvSpPr>
        <dsp:cNvPr id="0" name=""/>
        <dsp:cNvSpPr/>
      </dsp:nvSpPr>
      <dsp:spPr>
        <a:xfrm>
          <a:off x="1507696" y="640770"/>
          <a:ext cx="3662816" cy="2223851"/>
        </a:xfrm>
        <a:prstGeom prst="rect">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en-US" altLang="ja-JP" sz="2800" kern="1200" dirty="0" smtClean="0">
              <a:latin typeface="Candara" pitchFamily="34" charset="0"/>
            </a:rPr>
            <a:t>School</a:t>
          </a:r>
          <a:endParaRPr kumimoji="1" lang="ja-JP" altLang="en-US" sz="2800" kern="1200" dirty="0">
            <a:latin typeface="Candara" pitchFamily="34" charset="0"/>
          </a:endParaRPr>
        </a:p>
      </dsp:txBody>
      <dsp:txXfrm>
        <a:off x="1507696" y="640770"/>
        <a:ext cx="1831408" cy="640770"/>
      </dsp:txXfrm>
    </dsp:sp>
    <dsp:sp modelId="{E8456D43-2F08-4FC5-8F36-CBC2403A673E}">
      <dsp:nvSpPr>
        <dsp:cNvPr id="0" name=""/>
        <dsp:cNvSpPr/>
      </dsp:nvSpPr>
      <dsp:spPr>
        <a:xfrm>
          <a:off x="791540" y="1281541"/>
          <a:ext cx="1432311" cy="1432311"/>
        </a:xfrm>
        <a:prstGeom prst="pie">
          <a:avLst>
            <a:gd name="adj1" fmla="val 5400000"/>
            <a:gd name="adj2" fmla="val 1620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CC8D06-B25F-44E0-A335-07188394731D}">
      <dsp:nvSpPr>
        <dsp:cNvPr id="0" name=""/>
        <dsp:cNvSpPr/>
      </dsp:nvSpPr>
      <dsp:spPr>
        <a:xfrm>
          <a:off x="1507696" y="1343460"/>
          <a:ext cx="3662816" cy="1404352"/>
        </a:xfrm>
        <a:prstGeom prst="rect">
          <a:avLst/>
        </a:prstGeom>
        <a:solidFill>
          <a:schemeClr val="lt1">
            <a:alpha val="90000"/>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en-US" altLang="ja-JP" sz="2800" kern="1200" dirty="0" smtClean="0">
              <a:solidFill>
                <a:srgbClr val="FF0000"/>
              </a:solidFill>
              <a:latin typeface="Candara" pitchFamily="34" charset="0"/>
            </a:rPr>
            <a:t>Teacher</a:t>
          </a:r>
          <a:endParaRPr kumimoji="1" lang="ja-JP" altLang="en-US" sz="2800" kern="1200" dirty="0">
            <a:solidFill>
              <a:srgbClr val="FF0000"/>
            </a:solidFill>
            <a:latin typeface="Candara" pitchFamily="34" charset="0"/>
          </a:endParaRPr>
        </a:p>
      </dsp:txBody>
      <dsp:txXfrm>
        <a:off x="1507696" y="1343460"/>
        <a:ext cx="1831408" cy="628262"/>
      </dsp:txXfrm>
    </dsp:sp>
    <dsp:sp modelId="{474904D2-5F4F-4E3A-8A95-400C3FF9D06D}">
      <dsp:nvSpPr>
        <dsp:cNvPr id="0" name=""/>
        <dsp:cNvSpPr/>
      </dsp:nvSpPr>
      <dsp:spPr>
        <a:xfrm>
          <a:off x="1187310" y="1922312"/>
          <a:ext cx="640770" cy="640770"/>
        </a:xfrm>
        <a:prstGeom prst="pie">
          <a:avLst>
            <a:gd name="adj1" fmla="val 5400000"/>
            <a:gd name="adj2" fmla="val 1620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677498-6430-427A-B842-2BB1A35976F6}">
      <dsp:nvSpPr>
        <dsp:cNvPr id="0" name=""/>
        <dsp:cNvSpPr/>
      </dsp:nvSpPr>
      <dsp:spPr>
        <a:xfrm>
          <a:off x="1507696" y="1922312"/>
          <a:ext cx="3662816" cy="640770"/>
        </a:xfrm>
        <a:prstGeom prst="rect">
          <a:avLst/>
        </a:prstGeom>
        <a:solidFill>
          <a:schemeClr val="lt1">
            <a:alpha val="90000"/>
            <a:hueOff val="0"/>
            <a:satOff val="0"/>
            <a:lumOff val="0"/>
            <a:alphaOff val="0"/>
          </a:schemeClr>
        </a:solidFill>
        <a:ln w="2642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en-US" altLang="ja-JP" sz="2800" kern="1200" dirty="0" smtClean="0">
              <a:solidFill>
                <a:srgbClr val="FF0000"/>
              </a:solidFill>
              <a:latin typeface="Candara" pitchFamily="34" charset="0"/>
            </a:rPr>
            <a:t>Children</a:t>
          </a:r>
          <a:endParaRPr kumimoji="1" lang="ja-JP" altLang="en-US" sz="2800" kern="1200" dirty="0">
            <a:solidFill>
              <a:srgbClr val="FF0000"/>
            </a:solidFill>
            <a:latin typeface="Candara" pitchFamily="34" charset="0"/>
          </a:endParaRPr>
        </a:p>
      </dsp:txBody>
      <dsp:txXfrm>
        <a:off x="1507696" y="1922312"/>
        <a:ext cx="1831408" cy="640770"/>
      </dsp:txXfrm>
    </dsp:sp>
    <dsp:sp modelId="{595B85E0-E8F2-4B02-BB28-DEBB0F22D53A}">
      <dsp:nvSpPr>
        <dsp:cNvPr id="0" name=""/>
        <dsp:cNvSpPr/>
      </dsp:nvSpPr>
      <dsp:spPr>
        <a:xfrm>
          <a:off x="3339104" y="1281541"/>
          <a:ext cx="1831408" cy="64077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kumimoji="1" lang="ja-JP" altLang="en-US" sz="1600" kern="1200" dirty="0"/>
        </a:p>
      </dsp:txBody>
      <dsp:txXfrm>
        <a:off x="3339104" y="1281541"/>
        <a:ext cx="1831408" cy="640770"/>
      </dsp:txXfrm>
    </dsp:sp>
    <dsp:sp modelId="{D46ED4E6-5DF3-4101-9AAA-DBB18B626E60}">
      <dsp:nvSpPr>
        <dsp:cNvPr id="0" name=""/>
        <dsp:cNvSpPr/>
      </dsp:nvSpPr>
      <dsp:spPr>
        <a:xfrm>
          <a:off x="3339104" y="1922312"/>
          <a:ext cx="1831408" cy="64077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kumimoji="1" lang="ja-JP" altLang="en-US" sz="1600" kern="1200" dirty="0"/>
        </a:p>
        <a:p>
          <a:pPr marL="171450" lvl="1" indent="-171450" algn="l" defTabSz="711200">
            <a:lnSpc>
              <a:spcPct val="90000"/>
            </a:lnSpc>
            <a:spcBef>
              <a:spcPct val="0"/>
            </a:spcBef>
            <a:spcAft>
              <a:spcPct val="15000"/>
            </a:spcAft>
            <a:buChar char="••"/>
          </a:pPr>
          <a:endParaRPr kumimoji="1" lang="ja-JP" altLang="en-US" sz="1600" kern="1200" dirty="0"/>
        </a:p>
      </dsp:txBody>
      <dsp:txXfrm>
        <a:off x="3339104" y="1922312"/>
        <a:ext cx="1831408" cy="6407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15466-0626-4FA1-85CB-1D9CA925C6C5}">
      <dsp:nvSpPr>
        <dsp:cNvPr id="0" name=""/>
        <dsp:cNvSpPr/>
      </dsp:nvSpPr>
      <dsp:spPr>
        <a:xfrm>
          <a:off x="617219" y="0"/>
          <a:ext cx="6995160" cy="48768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C06EF6-336F-4974-9B4C-687C65F44614}">
      <dsp:nvSpPr>
        <dsp:cNvPr id="0" name=""/>
        <dsp:cNvSpPr/>
      </dsp:nvSpPr>
      <dsp:spPr>
        <a:xfrm>
          <a:off x="1873" y="1129622"/>
          <a:ext cx="1844325" cy="2617554"/>
        </a:xfrm>
        <a:prstGeom prst="roundRect">
          <a:avLst/>
        </a:prstGeom>
        <a:solidFill>
          <a:schemeClr val="tx2">
            <a:lumMod val="5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kumimoji="1" lang="en-US" altLang="ja-JP" sz="2400" b="1" kern="1200" dirty="0" smtClean="0"/>
        </a:p>
        <a:p>
          <a:pPr lvl="0" algn="ctr" defTabSz="1066800">
            <a:lnSpc>
              <a:spcPct val="90000"/>
            </a:lnSpc>
            <a:spcBef>
              <a:spcPct val="0"/>
            </a:spcBef>
            <a:spcAft>
              <a:spcPct val="35000"/>
            </a:spcAft>
          </a:pPr>
          <a:endParaRPr kumimoji="1" lang="en-US" altLang="ja-JP" sz="2400" b="1" kern="1200" dirty="0" smtClean="0"/>
        </a:p>
        <a:p>
          <a:pPr lvl="0" algn="ctr" defTabSz="1066800">
            <a:lnSpc>
              <a:spcPct val="90000"/>
            </a:lnSpc>
            <a:spcBef>
              <a:spcPct val="0"/>
            </a:spcBef>
            <a:spcAft>
              <a:spcPct val="35000"/>
            </a:spcAft>
          </a:pPr>
          <a:r>
            <a:rPr kumimoji="1" lang="en-US" altLang="ja-JP" sz="2400" b="1" kern="1200" dirty="0" smtClean="0">
              <a:latin typeface="Candara" pitchFamily="34" charset="0"/>
            </a:rPr>
            <a:t>What to observe </a:t>
          </a:r>
          <a:r>
            <a:rPr kumimoji="1" lang="en-US" altLang="ja-JP" sz="2400" b="1" kern="1200" dirty="0" smtClean="0">
              <a:solidFill>
                <a:schemeClr val="bg1"/>
              </a:solidFill>
              <a:latin typeface="Candara" pitchFamily="34" charset="0"/>
            </a:rPr>
            <a:t>in the</a:t>
          </a:r>
          <a:r>
            <a:rPr kumimoji="1" lang="en-US" altLang="ja-JP" sz="2400" b="1" kern="1200" dirty="0" smtClean="0">
              <a:solidFill>
                <a:srgbClr val="00B0F0"/>
              </a:solidFill>
              <a:latin typeface="Candara" pitchFamily="34" charset="0"/>
            </a:rPr>
            <a:t> </a:t>
          </a:r>
          <a:r>
            <a:rPr kumimoji="1" lang="en-US" altLang="ja-JP" sz="2400" b="1" kern="1200" dirty="0" smtClean="0">
              <a:latin typeface="Candara" pitchFamily="34" charset="0"/>
            </a:rPr>
            <a:t>lesson </a:t>
          </a:r>
        </a:p>
        <a:p>
          <a:pPr lvl="0" algn="ctr" defTabSz="1066800">
            <a:lnSpc>
              <a:spcPct val="90000"/>
            </a:lnSpc>
            <a:spcBef>
              <a:spcPct val="0"/>
            </a:spcBef>
            <a:spcAft>
              <a:spcPct val="35000"/>
            </a:spcAft>
          </a:pPr>
          <a:endParaRPr kumimoji="1" lang="en-US" altLang="ja-JP" sz="2400" b="1" kern="1200" dirty="0" smtClean="0"/>
        </a:p>
        <a:p>
          <a:pPr lvl="0" algn="ctr" defTabSz="1066800">
            <a:lnSpc>
              <a:spcPct val="90000"/>
            </a:lnSpc>
            <a:spcBef>
              <a:spcPct val="0"/>
            </a:spcBef>
            <a:spcAft>
              <a:spcPct val="35000"/>
            </a:spcAft>
          </a:pPr>
          <a:endParaRPr kumimoji="1" lang="ja-JP" altLang="en-US" sz="2400" b="1" kern="1200" dirty="0"/>
        </a:p>
      </dsp:txBody>
      <dsp:txXfrm>
        <a:off x="91906" y="1219655"/>
        <a:ext cx="1664259" cy="2437488"/>
      </dsp:txXfrm>
    </dsp:sp>
    <dsp:sp modelId="{DA4EC5B2-46E2-4188-970E-B8D8A70BC1AD}">
      <dsp:nvSpPr>
        <dsp:cNvPr id="0" name=""/>
        <dsp:cNvSpPr/>
      </dsp:nvSpPr>
      <dsp:spPr>
        <a:xfrm>
          <a:off x="2016772" y="1129622"/>
          <a:ext cx="1922015" cy="2617554"/>
        </a:xfrm>
        <a:prstGeom prst="roundRect">
          <a:avLst/>
        </a:prstGeom>
        <a:solidFill>
          <a:schemeClr val="accent2">
            <a:hueOff val="-257181"/>
            <a:satOff val="-5305"/>
            <a:lumOff val="-496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b="1" kern="1200" dirty="0" smtClean="0">
              <a:latin typeface="Candara" pitchFamily="34" charset="0"/>
            </a:rPr>
            <a:t>How to talk </a:t>
          </a:r>
          <a:r>
            <a:rPr kumimoji="1" lang="en-US" altLang="ja-JP" sz="2400" b="1" kern="1200" dirty="0" smtClean="0">
              <a:solidFill>
                <a:schemeClr val="bg1"/>
              </a:solidFill>
              <a:latin typeface="Candara" pitchFamily="34" charset="0"/>
            </a:rPr>
            <a:t>about the </a:t>
          </a:r>
          <a:r>
            <a:rPr kumimoji="1" lang="en-US" altLang="ja-JP" sz="2400" b="1" kern="1200" dirty="0" smtClean="0">
              <a:latin typeface="Candara" pitchFamily="34" charset="0"/>
            </a:rPr>
            <a:t>lesson</a:t>
          </a:r>
          <a:endParaRPr kumimoji="1" lang="ja-JP" altLang="en-US" sz="2400" b="1" kern="1200" dirty="0">
            <a:latin typeface="Candara" pitchFamily="34" charset="0"/>
          </a:endParaRPr>
        </a:p>
      </dsp:txBody>
      <dsp:txXfrm>
        <a:off x="2110597" y="1223447"/>
        <a:ext cx="1734365" cy="2429904"/>
      </dsp:txXfrm>
    </dsp:sp>
    <dsp:sp modelId="{1E9676BF-6F38-40CC-A10B-076B1A55D835}">
      <dsp:nvSpPr>
        <dsp:cNvPr id="0" name=""/>
        <dsp:cNvSpPr/>
      </dsp:nvSpPr>
      <dsp:spPr>
        <a:xfrm>
          <a:off x="4109361" y="1129622"/>
          <a:ext cx="1942370" cy="2617554"/>
        </a:xfrm>
        <a:prstGeom prst="roundRect">
          <a:avLst/>
        </a:prstGeom>
        <a:solidFill>
          <a:schemeClr val="accent2">
            <a:hueOff val="-514361"/>
            <a:satOff val="-10610"/>
            <a:lumOff val="-993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b="1" kern="1200" dirty="0" smtClean="0">
              <a:latin typeface="Candara" pitchFamily="34" charset="0"/>
            </a:rPr>
            <a:t>How to </a:t>
          </a:r>
          <a:r>
            <a:rPr kumimoji="1" lang="en-US" altLang="ja-JP" sz="2400" b="1" kern="1200" dirty="0" smtClean="0">
              <a:solidFill>
                <a:schemeClr val="bg1"/>
              </a:solidFill>
              <a:latin typeface="Candara" pitchFamily="34" charset="0"/>
            </a:rPr>
            <a:t>listen to other teachers’ </a:t>
          </a:r>
          <a:r>
            <a:rPr kumimoji="1" lang="en-US" altLang="ja-JP" sz="2400" b="1" kern="1200" dirty="0" smtClean="0">
              <a:latin typeface="Candara" pitchFamily="34" charset="0"/>
            </a:rPr>
            <a:t>talk </a:t>
          </a:r>
          <a:endParaRPr kumimoji="1" lang="ja-JP" altLang="en-US" sz="2400" b="1" kern="1200" dirty="0">
            <a:latin typeface="Candara" pitchFamily="34" charset="0"/>
          </a:endParaRPr>
        </a:p>
      </dsp:txBody>
      <dsp:txXfrm>
        <a:off x="4204180" y="1224441"/>
        <a:ext cx="1752732" cy="2427916"/>
      </dsp:txXfrm>
    </dsp:sp>
    <dsp:sp modelId="{6F25A6C5-3499-4C3A-A886-EC5D644F08E1}">
      <dsp:nvSpPr>
        <dsp:cNvPr id="0" name=""/>
        <dsp:cNvSpPr/>
      </dsp:nvSpPr>
      <dsp:spPr>
        <a:xfrm>
          <a:off x="6222305" y="1120854"/>
          <a:ext cx="2005421" cy="2635091"/>
        </a:xfrm>
        <a:prstGeom prst="roundRect">
          <a:avLst/>
        </a:prstGeom>
        <a:solidFill>
          <a:schemeClr val="accent2">
            <a:hueOff val="-771542"/>
            <a:satOff val="-15915"/>
            <a:lumOff val="-1490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b="1" kern="1200" dirty="0" smtClean="0">
              <a:latin typeface="Candara" pitchFamily="34" charset="0"/>
            </a:rPr>
            <a:t>How to </a:t>
          </a:r>
          <a:r>
            <a:rPr kumimoji="1" lang="en-US" altLang="ja-JP" sz="2400" b="1" kern="1200" dirty="0" smtClean="0">
              <a:solidFill>
                <a:schemeClr val="bg1"/>
              </a:solidFill>
              <a:latin typeface="Candara" pitchFamily="34" charset="0"/>
            </a:rPr>
            <a:t>apply it to my next </a:t>
          </a:r>
          <a:r>
            <a:rPr kumimoji="1" lang="ja-JP" altLang="en-US" sz="2400" b="1" kern="1200" dirty="0" smtClean="0">
              <a:solidFill>
                <a:schemeClr val="bg1"/>
              </a:solidFill>
              <a:latin typeface="Candara" pitchFamily="34" charset="0"/>
            </a:rPr>
            <a:t>　</a:t>
          </a:r>
          <a:r>
            <a:rPr kumimoji="1" lang="en-US" altLang="ja-JP" sz="2400" b="1" kern="1200" dirty="0" smtClean="0">
              <a:latin typeface="Candara" pitchFamily="34" charset="0"/>
            </a:rPr>
            <a:t>lesson</a:t>
          </a:r>
          <a:endParaRPr kumimoji="1" lang="ja-JP" altLang="en-US" sz="2400" b="1" kern="1200" dirty="0">
            <a:latin typeface="Candara" pitchFamily="34" charset="0"/>
          </a:endParaRPr>
        </a:p>
      </dsp:txBody>
      <dsp:txXfrm>
        <a:off x="6320202" y="1218751"/>
        <a:ext cx="1809627" cy="24392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15466-0626-4FA1-85CB-1D9CA925C6C5}">
      <dsp:nvSpPr>
        <dsp:cNvPr id="0" name=""/>
        <dsp:cNvSpPr/>
      </dsp:nvSpPr>
      <dsp:spPr>
        <a:xfrm>
          <a:off x="617219" y="0"/>
          <a:ext cx="6995160" cy="48768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C06EF6-336F-4974-9B4C-687C65F44614}">
      <dsp:nvSpPr>
        <dsp:cNvPr id="0" name=""/>
        <dsp:cNvSpPr/>
      </dsp:nvSpPr>
      <dsp:spPr>
        <a:xfrm>
          <a:off x="2588" y="1129622"/>
          <a:ext cx="1852633" cy="2617554"/>
        </a:xfrm>
        <a:prstGeom prst="roundRect">
          <a:avLst/>
        </a:prstGeom>
        <a:solidFill>
          <a:schemeClr val="tx2">
            <a:lumMod val="5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kumimoji="1" lang="en-US" altLang="ja-JP" sz="2400" b="1" kern="1200" dirty="0" smtClean="0"/>
        </a:p>
        <a:p>
          <a:pPr lvl="0" algn="ctr" defTabSz="1066800">
            <a:lnSpc>
              <a:spcPct val="90000"/>
            </a:lnSpc>
            <a:spcBef>
              <a:spcPct val="0"/>
            </a:spcBef>
            <a:spcAft>
              <a:spcPct val="35000"/>
            </a:spcAft>
          </a:pPr>
          <a:endParaRPr kumimoji="1" lang="en-US" altLang="ja-JP" sz="2400" b="1" kern="1200" dirty="0" smtClean="0"/>
        </a:p>
        <a:p>
          <a:pPr lvl="0" algn="ctr" defTabSz="1066800">
            <a:lnSpc>
              <a:spcPct val="90000"/>
            </a:lnSpc>
            <a:spcBef>
              <a:spcPct val="0"/>
            </a:spcBef>
            <a:spcAft>
              <a:spcPct val="35000"/>
            </a:spcAft>
          </a:pPr>
          <a:r>
            <a:rPr kumimoji="1" lang="en-US" altLang="ja-JP" sz="2400" b="1" kern="1200" dirty="0" smtClean="0"/>
            <a:t>What to observe </a:t>
          </a:r>
          <a:r>
            <a:rPr kumimoji="1" lang="en-US" altLang="ja-JP" sz="2400" b="1" kern="1200" dirty="0" smtClean="0">
              <a:solidFill>
                <a:schemeClr val="bg1"/>
              </a:solidFill>
            </a:rPr>
            <a:t>in the </a:t>
          </a:r>
          <a:r>
            <a:rPr kumimoji="1" lang="en-US" altLang="ja-JP" sz="2400" b="1" kern="1200" dirty="0" smtClean="0"/>
            <a:t>lesson </a:t>
          </a:r>
        </a:p>
        <a:p>
          <a:pPr lvl="0" algn="ctr" defTabSz="1066800">
            <a:lnSpc>
              <a:spcPct val="90000"/>
            </a:lnSpc>
            <a:spcBef>
              <a:spcPct val="0"/>
            </a:spcBef>
            <a:spcAft>
              <a:spcPct val="35000"/>
            </a:spcAft>
          </a:pPr>
          <a:endParaRPr kumimoji="1" lang="en-US" altLang="ja-JP" sz="2400" b="1" kern="1200" dirty="0" smtClean="0"/>
        </a:p>
        <a:p>
          <a:pPr lvl="0" algn="ctr" defTabSz="1066800">
            <a:lnSpc>
              <a:spcPct val="90000"/>
            </a:lnSpc>
            <a:spcBef>
              <a:spcPct val="0"/>
            </a:spcBef>
            <a:spcAft>
              <a:spcPct val="35000"/>
            </a:spcAft>
          </a:pPr>
          <a:endParaRPr kumimoji="1" lang="ja-JP" altLang="en-US" sz="2400" b="1" kern="1200" dirty="0"/>
        </a:p>
      </dsp:txBody>
      <dsp:txXfrm>
        <a:off x="93026" y="1220060"/>
        <a:ext cx="1671757" cy="2436678"/>
      </dsp:txXfrm>
    </dsp:sp>
    <dsp:sp modelId="{DA4EC5B2-46E2-4188-970E-B8D8A70BC1AD}">
      <dsp:nvSpPr>
        <dsp:cNvPr id="0" name=""/>
        <dsp:cNvSpPr/>
      </dsp:nvSpPr>
      <dsp:spPr>
        <a:xfrm>
          <a:off x="2013735" y="1129622"/>
          <a:ext cx="1930673" cy="2617554"/>
        </a:xfrm>
        <a:prstGeom prst="roundRect">
          <a:avLst/>
        </a:prstGeom>
        <a:solidFill>
          <a:schemeClr val="accent2">
            <a:hueOff val="-257181"/>
            <a:satOff val="-5305"/>
            <a:lumOff val="-496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b="1" kern="1200" dirty="0" smtClean="0"/>
            <a:t>How to talk about </a:t>
          </a:r>
          <a:r>
            <a:rPr kumimoji="1" lang="en-US" altLang="ja-JP" sz="2400" b="1" kern="1200" dirty="0" smtClean="0">
              <a:solidFill>
                <a:schemeClr val="bg1"/>
              </a:solidFill>
            </a:rPr>
            <a:t>the</a:t>
          </a:r>
          <a:r>
            <a:rPr kumimoji="1" lang="en-US" altLang="ja-JP" sz="2400" b="1" kern="1200" dirty="0" smtClean="0"/>
            <a:t> lesson</a:t>
          </a:r>
          <a:endParaRPr kumimoji="1" lang="ja-JP" altLang="en-US" sz="2400" b="1" kern="1200" dirty="0"/>
        </a:p>
      </dsp:txBody>
      <dsp:txXfrm>
        <a:off x="2107983" y="1223870"/>
        <a:ext cx="1742177" cy="2429058"/>
      </dsp:txXfrm>
    </dsp:sp>
    <dsp:sp modelId="{1E9676BF-6F38-40CC-A10B-076B1A55D835}">
      <dsp:nvSpPr>
        <dsp:cNvPr id="0" name=""/>
        <dsp:cNvSpPr/>
      </dsp:nvSpPr>
      <dsp:spPr>
        <a:xfrm>
          <a:off x="4102923" y="1129622"/>
          <a:ext cx="1951119" cy="2617554"/>
        </a:xfrm>
        <a:prstGeom prst="roundRect">
          <a:avLst/>
        </a:prstGeom>
        <a:solidFill>
          <a:schemeClr val="accent2">
            <a:hueOff val="-514361"/>
            <a:satOff val="-10610"/>
            <a:lumOff val="-993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b="1" kern="1200" dirty="0" smtClean="0"/>
            <a:t>How to listen </a:t>
          </a:r>
          <a:r>
            <a:rPr kumimoji="1" lang="en-US" altLang="ja-JP" sz="2400" b="1" kern="1200" dirty="0" smtClean="0">
              <a:solidFill>
                <a:schemeClr val="bg1"/>
              </a:solidFill>
            </a:rPr>
            <a:t>to other teachers</a:t>
          </a:r>
          <a:r>
            <a:rPr kumimoji="1" lang="en-US" altLang="ja-JP" sz="2400" b="1" kern="1200" dirty="0" smtClean="0">
              <a:solidFill>
                <a:srgbClr val="00B0F0"/>
              </a:solidFill>
            </a:rPr>
            <a:t>’</a:t>
          </a:r>
          <a:r>
            <a:rPr kumimoji="1" lang="en-US" altLang="ja-JP" sz="2400" b="1" kern="1200" dirty="0" smtClean="0"/>
            <a:t> talk </a:t>
          </a:r>
          <a:endParaRPr kumimoji="1" lang="ja-JP" altLang="en-US" sz="2400" b="1" kern="1200" dirty="0"/>
        </a:p>
      </dsp:txBody>
      <dsp:txXfrm>
        <a:off x="4198169" y="1224868"/>
        <a:ext cx="1760627" cy="2427062"/>
      </dsp:txXfrm>
    </dsp:sp>
    <dsp:sp modelId="{6F25A6C5-3499-4C3A-A886-EC5D644F08E1}">
      <dsp:nvSpPr>
        <dsp:cNvPr id="0" name=""/>
        <dsp:cNvSpPr/>
      </dsp:nvSpPr>
      <dsp:spPr>
        <a:xfrm>
          <a:off x="6212557" y="1120854"/>
          <a:ext cx="2014454" cy="2635091"/>
        </a:xfrm>
        <a:prstGeom prst="roundRect">
          <a:avLst/>
        </a:prstGeom>
        <a:solidFill>
          <a:schemeClr val="accent2">
            <a:hueOff val="-771542"/>
            <a:satOff val="-15915"/>
            <a:lumOff val="-1490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b="1" kern="1200" dirty="0" smtClean="0"/>
            <a:t>How to apply </a:t>
          </a:r>
          <a:r>
            <a:rPr kumimoji="1" lang="en-US" altLang="ja-JP" sz="2400" b="1" kern="1200" dirty="0" smtClean="0">
              <a:solidFill>
                <a:schemeClr val="bg1"/>
              </a:solidFill>
            </a:rPr>
            <a:t>it to my next </a:t>
          </a:r>
          <a:r>
            <a:rPr kumimoji="1" lang="en-US" altLang="ja-JP" sz="2400" b="1" kern="1200" dirty="0" smtClean="0"/>
            <a:t>lesson</a:t>
          </a:r>
          <a:endParaRPr kumimoji="1" lang="ja-JP" altLang="en-US" sz="2400" b="1" kern="1200" dirty="0"/>
        </a:p>
      </dsp:txBody>
      <dsp:txXfrm>
        <a:off x="6310895" y="1219192"/>
        <a:ext cx="1817778" cy="24384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26B8E-614F-439E-9E56-37D274F87F54}">
      <dsp:nvSpPr>
        <dsp:cNvPr id="0" name=""/>
        <dsp:cNvSpPr/>
      </dsp:nvSpPr>
      <dsp:spPr>
        <a:xfrm>
          <a:off x="1595095" y="378675"/>
          <a:ext cx="3867614" cy="3867614"/>
        </a:xfrm>
        <a:prstGeom prst="blockArc">
          <a:avLst>
            <a:gd name="adj1" fmla="val 10134721"/>
            <a:gd name="adj2" fmla="val 180802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A991DB-8728-44BB-A284-CD6580D8D6CD}">
      <dsp:nvSpPr>
        <dsp:cNvPr id="0" name=""/>
        <dsp:cNvSpPr/>
      </dsp:nvSpPr>
      <dsp:spPr>
        <a:xfrm>
          <a:off x="1625229" y="881006"/>
          <a:ext cx="3867614" cy="3867614"/>
        </a:xfrm>
        <a:prstGeom prst="blockArc">
          <a:avLst>
            <a:gd name="adj1" fmla="val 3698077"/>
            <a:gd name="adj2" fmla="val 11053322"/>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098E55-4DD4-46FE-A562-9C08591EBD01}">
      <dsp:nvSpPr>
        <dsp:cNvPr id="0" name=""/>
        <dsp:cNvSpPr/>
      </dsp:nvSpPr>
      <dsp:spPr>
        <a:xfrm>
          <a:off x="3486809" y="918829"/>
          <a:ext cx="3867614" cy="3867614"/>
        </a:xfrm>
        <a:prstGeom prst="blockArc">
          <a:avLst>
            <a:gd name="adj1" fmla="val 21263103"/>
            <a:gd name="adj2" fmla="val 7241599"/>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AE8ADB-1C7F-4348-B8B0-9A140AFF25CE}">
      <dsp:nvSpPr>
        <dsp:cNvPr id="0" name=""/>
        <dsp:cNvSpPr/>
      </dsp:nvSpPr>
      <dsp:spPr>
        <a:xfrm>
          <a:off x="3505671" y="410414"/>
          <a:ext cx="3867614" cy="3867614"/>
        </a:xfrm>
        <a:prstGeom prst="blockArc">
          <a:avLst>
            <a:gd name="adj1" fmla="val 14434009"/>
            <a:gd name="adj2" fmla="val 591861"/>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A4D882-8FFA-4E11-846F-B128C134B2B4}">
      <dsp:nvSpPr>
        <dsp:cNvPr id="0" name=""/>
        <dsp:cNvSpPr/>
      </dsp:nvSpPr>
      <dsp:spPr>
        <a:xfrm>
          <a:off x="3472619" y="1594850"/>
          <a:ext cx="1947233" cy="1967155"/>
        </a:xfrm>
        <a:prstGeom prst="ellipse">
          <a:avLst/>
        </a:prstGeom>
        <a:solidFill>
          <a:srgbClr val="FFC00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kumimoji="1" lang="en-US" altLang="ja-JP" sz="2700" b="1" kern="1200" dirty="0" smtClean="0">
              <a:latin typeface="Candara" pitchFamily="34" charset="0"/>
            </a:rPr>
            <a:t>School</a:t>
          </a:r>
        </a:p>
        <a:p>
          <a:pPr lvl="0" algn="ctr" defTabSz="1200150">
            <a:lnSpc>
              <a:spcPct val="90000"/>
            </a:lnSpc>
            <a:spcBef>
              <a:spcPct val="0"/>
            </a:spcBef>
            <a:spcAft>
              <a:spcPct val="35000"/>
            </a:spcAft>
          </a:pPr>
          <a:r>
            <a:rPr kumimoji="1" lang="en-US" altLang="ja-JP" sz="2700" b="1" kern="1200" dirty="0" smtClean="0">
              <a:latin typeface="Candara" pitchFamily="34" charset="0"/>
            </a:rPr>
            <a:t>teachers</a:t>
          </a:r>
          <a:endParaRPr kumimoji="1" lang="ja-JP" altLang="en-US" sz="2700" b="1" kern="1200" dirty="0">
            <a:latin typeface="Candara" pitchFamily="34" charset="0"/>
          </a:endParaRPr>
        </a:p>
      </dsp:txBody>
      <dsp:txXfrm>
        <a:off x="3757785" y="1882933"/>
        <a:ext cx="1376901" cy="1390989"/>
      </dsp:txXfrm>
    </dsp:sp>
    <dsp:sp modelId="{6DDEEA66-3A98-4E9C-B6AC-492DE7C74239}">
      <dsp:nvSpPr>
        <dsp:cNvPr id="0" name=""/>
        <dsp:cNvSpPr/>
      </dsp:nvSpPr>
      <dsp:spPr>
        <a:xfrm>
          <a:off x="3456387" y="-70592"/>
          <a:ext cx="2109738" cy="1539428"/>
        </a:xfrm>
        <a:prstGeom prst="ellipse">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b="1" kern="1200" dirty="0" smtClean="0">
              <a:latin typeface="Candara" pitchFamily="34" charset="0"/>
            </a:rPr>
            <a:t>Local board of education supervisors</a:t>
          </a:r>
          <a:endParaRPr kumimoji="1" lang="ja-JP" altLang="en-US" sz="2000" b="1" kern="1200" dirty="0">
            <a:latin typeface="Candara" pitchFamily="34" charset="0"/>
          </a:endParaRPr>
        </a:p>
      </dsp:txBody>
      <dsp:txXfrm>
        <a:off x="3765351" y="154852"/>
        <a:ext cx="1491810" cy="1088540"/>
      </dsp:txXfrm>
    </dsp:sp>
    <dsp:sp modelId="{C9D855E9-FF42-44A1-8D84-C8EB26511CDE}">
      <dsp:nvSpPr>
        <dsp:cNvPr id="0" name=""/>
        <dsp:cNvSpPr/>
      </dsp:nvSpPr>
      <dsp:spPr>
        <a:xfrm>
          <a:off x="6087956" y="1922381"/>
          <a:ext cx="2424999" cy="1490881"/>
        </a:xfrm>
        <a:prstGeom prst="ellipse">
          <a:avLst/>
        </a:prstGeom>
        <a:solidFill>
          <a:srgbClr val="FF000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b="1" kern="1200" dirty="0" smtClean="0">
              <a:solidFill>
                <a:schemeClr val="bg1"/>
              </a:solidFill>
              <a:latin typeface="Candara" pitchFamily="34" charset="0"/>
            </a:rPr>
            <a:t>University</a:t>
          </a:r>
        </a:p>
        <a:p>
          <a:pPr lvl="0" algn="ctr" defTabSz="889000">
            <a:lnSpc>
              <a:spcPct val="90000"/>
            </a:lnSpc>
            <a:spcBef>
              <a:spcPct val="0"/>
            </a:spcBef>
            <a:spcAft>
              <a:spcPct val="35000"/>
            </a:spcAft>
          </a:pPr>
          <a:r>
            <a:rPr kumimoji="1" lang="en-US" altLang="ja-JP" sz="2000" b="1" kern="1200" dirty="0" smtClean="0">
              <a:solidFill>
                <a:schemeClr val="bg1"/>
              </a:solidFill>
              <a:latin typeface="Candara" pitchFamily="34" charset="0"/>
            </a:rPr>
            <a:t>researchers</a:t>
          </a:r>
          <a:endParaRPr kumimoji="1" lang="ja-JP" altLang="en-US" sz="2000" b="1" kern="1200" dirty="0">
            <a:solidFill>
              <a:schemeClr val="bg1"/>
            </a:solidFill>
            <a:latin typeface="Candara" pitchFamily="34" charset="0"/>
          </a:endParaRPr>
        </a:p>
      </dsp:txBody>
      <dsp:txXfrm>
        <a:off x="6443089" y="2140715"/>
        <a:ext cx="1714733" cy="1054213"/>
      </dsp:txXfrm>
    </dsp:sp>
    <dsp:sp modelId="{54CF9E86-E18C-4B1C-9653-2CFED264BA62}">
      <dsp:nvSpPr>
        <dsp:cNvPr id="0" name=""/>
        <dsp:cNvSpPr/>
      </dsp:nvSpPr>
      <dsp:spPr>
        <a:xfrm>
          <a:off x="3456386" y="3853241"/>
          <a:ext cx="2000107" cy="1247369"/>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b="1" kern="1200" dirty="0" smtClean="0">
              <a:solidFill>
                <a:srgbClr val="00B0F0"/>
              </a:solidFill>
              <a:latin typeface="Candara" pitchFamily="34" charset="0"/>
            </a:rPr>
            <a:t>P</a:t>
          </a:r>
          <a:r>
            <a:rPr kumimoji="1" lang="en-US" altLang="ja-JP" sz="2000" b="1" kern="1200" dirty="0" smtClean="0">
              <a:latin typeface="Candara" pitchFamily="34" charset="0"/>
            </a:rPr>
            <a:t>ublishers</a:t>
          </a:r>
          <a:endParaRPr kumimoji="1" lang="ja-JP" altLang="en-US" sz="2000" b="1" kern="1200" dirty="0">
            <a:latin typeface="Candara" pitchFamily="34" charset="0"/>
          </a:endParaRPr>
        </a:p>
      </dsp:txBody>
      <dsp:txXfrm>
        <a:off x="3749295" y="4035914"/>
        <a:ext cx="1414289" cy="882023"/>
      </dsp:txXfrm>
    </dsp:sp>
    <dsp:sp modelId="{8209D9ED-D553-493E-8367-2A9AA1C272E3}">
      <dsp:nvSpPr>
        <dsp:cNvPr id="0" name=""/>
        <dsp:cNvSpPr/>
      </dsp:nvSpPr>
      <dsp:spPr>
        <a:xfrm>
          <a:off x="403106" y="1858242"/>
          <a:ext cx="2544309" cy="1635014"/>
        </a:xfrm>
        <a:prstGeom prst="ellipse">
          <a:avLst/>
        </a:prstGeom>
        <a:solidFill>
          <a:srgbClr val="FF000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b="1" kern="1200" dirty="0" smtClean="0">
              <a:solidFill>
                <a:schemeClr val="bg1"/>
              </a:solidFill>
              <a:latin typeface="Candara" pitchFamily="34" charset="0"/>
            </a:rPr>
            <a:t>Teachers’ </a:t>
          </a:r>
          <a:r>
            <a:rPr kumimoji="1" lang="en-US" altLang="ja-JP" sz="2000" b="1" kern="1200" dirty="0" smtClean="0">
              <a:latin typeface="Candara" pitchFamily="34" charset="0"/>
            </a:rPr>
            <a:t>network beyond schools</a:t>
          </a:r>
          <a:endParaRPr kumimoji="1" lang="ja-JP" altLang="en-US" sz="2000" b="1" kern="1200" dirty="0">
            <a:latin typeface="Candara" pitchFamily="34" charset="0"/>
          </a:endParaRPr>
        </a:p>
      </dsp:txBody>
      <dsp:txXfrm>
        <a:off x="775711" y="2097684"/>
        <a:ext cx="1799099" cy="115613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487565-ADEF-47A2-8B6B-31C44EE09C4E}" type="datetimeFigureOut">
              <a:rPr kumimoji="1" lang="ja-JP" altLang="en-US" smtClean="0"/>
              <a:pPr/>
              <a:t>2012/11/28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6BD1E3-E7CA-4BA2-89B6-71C1D5266376}" type="slidenum">
              <a:rPr kumimoji="1" lang="ja-JP" altLang="en-US" smtClean="0"/>
              <a:pPr/>
              <a:t>‹#›</a:t>
            </a:fld>
            <a:endParaRPr kumimoji="1" lang="ja-JP" altLang="en-US"/>
          </a:p>
        </p:txBody>
      </p:sp>
    </p:spTree>
    <p:extLst>
      <p:ext uri="{BB962C8B-B14F-4D97-AF65-F5344CB8AC3E}">
        <p14:creationId xmlns:p14="http://schemas.microsoft.com/office/powerpoint/2010/main" val="11598564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Ladies</a:t>
            </a:r>
            <a:r>
              <a:rPr lang="en-US" baseline="0" dirty="0" smtClean="0"/>
              <a:t> and Gentleman, It is my honor to talk about Japanese LS </a:t>
            </a:r>
            <a:r>
              <a:rPr lang="en-US" dirty="0" smtClean="0"/>
              <a:t>. </a:t>
            </a:r>
          </a:p>
          <a:p>
            <a:r>
              <a:rPr lang="en-US" dirty="0" smtClean="0"/>
              <a:t>My presentation today is “Building Learning and Caring Communities through High-Quality Lesson Studies”.</a:t>
            </a:r>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1</a:t>
            </a:fld>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teacher watch children’s drawing carefully and  say something to child. </a:t>
            </a:r>
          </a:p>
          <a:p>
            <a:r>
              <a:rPr kumimoji="1" lang="en-US" altLang="ja-JP" dirty="0" smtClean="0"/>
              <a:t>There is so quiet and calm. There is no interaction and teacher do not teach directly. </a:t>
            </a:r>
          </a:p>
          <a:p>
            <a:endParaRPr kumimoji="1" lang="ja-JP" altLang="en-US" dirty="0"/>
          </a:p>
        </p:txBody>
      </p:sp>
      <p:sp>
        <p:nvSpPr>
          <p:cNvPr id="4" name="スライド番号プレースホルダー 3"/>
          <p:cNvSpPr>
            <a:spLocks noGrp="1"/>
          </p:cNvSpPr>
          <p:nvPr>
            <p:ph type="sldNum" sz="quarter" idx="10"/>
          </p:nvPr>
        </p:nvSpPr>
        <p:spPr/>
        <p:txBody>
          <a:bodyPr/>
          <a:lstStyle/>
          <a:p>
            <a:fld id="{B96BD1E3-E7CA-4BA2-89B6-71C1D5266376}" type="slidenum">
              <a:rPr kumimoji="1" lang="ja-JP" altLang="en-US" smtClean="0"/>
              <a:pPr/>
              <a:t>12</a:t>
            </a:fld>
            <a:endParaRPr kumimoji="1" lang="ja-JP" altLang="en-US"/>
          </a:p>
        </p:txBody>
      </p:sp>
    </p:spTree>
    <p:extLst>
      <p:ext uri="{BB962C8B-B14F-4D97-AF65-F5344CB8AC3E}">
        <p14:creationId xmlns:p14="http://schemas.microsoft.com/office/powerpoint/2010/main" val="2472731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But participants observing his lesson learn from many things.</a:t>
            </a:r>
          </a:p>
          <a:p>
            <a:r>
              <a:rPr kumimoji="1" lang="en-US" altLang="ja-JP" baseline="0" dirty="0" smtClean="0"/>
              <a:t>Many teachers  have impressed. </a:t>
            </a:r>
          </a:p>
          <a:p>
            <a:r>
              <a:rPr kumimoji="1" lang="en-US" altLang="ja-JP" baseline="0" dirty="0" smtClean="0"/>
              <a:t>After lesson, participants talk with research teacher. The teacher says the children </a:t>
            </a:r>
            <a:r>
              <a:rPr kumimoji="1" lang="en-US" altLang="ja-JP"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B96BD1E3-E7CA-4BA2-89B6-71C1D5266376}" type="slidenum">
              <a:rPr kumimoji="1" lang="ja-JP" altLang="en-US" smtClean="0"/>
              <a:pPr/>
              <a:t>17</a:t>
            </a:fld>
            <a:endParaRPr kumimoji="1" lang="ja-JP" altLang="en-US"/>
          </a:p>
        </p:txBody>
      </p:sp>
    </p:spTree>
    <p:extLst>
      <p:ext uri="{BB962C8B-B14F-4D97-AF65-F5344CB8AC3E}">
        <p14:creationId xmlns:p14="http://schemas.microsoft.com/office/powerpoint/2010/main" val="2458528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 his classroom,</a:t>
            </a:r>
            <a:r>
              <a:rPr kumimoji="1" lang="en-US" altLang="ja-JP" baseline="0" dirty="0" smtClean="0"/>
              <a:t> the pictures children draw be put on the wall. </a:t>
            </a:r>
            <a:endParaRPr kumimoji="1" lang="ja-JP" altLang="en-US" dirty="0"/>
          </a:p>
        </p:txBody>
      </p:sp>
      <p:sp>
        <p:nvSpPr>
          <p:cNvPr id="4" name="スライド番号プレースホルダー 3"/>
          <p:cNvSpPr>
            <a:spLocks noGrp="1"/>
          </p:cNvSpPr>
          <p:nvPr>
            <p:ph type="sldNum" sz="quarter" idx="10"/>
          </p:nvPr>
        </p:nvSpPr>
        <p:spPr/>
        <p:txBody>
          <a:bodyPr/>
          <a:lstStyle/>
          <a:p>
            <a:fld id="{B96BD1E3-E7CA-4BA2-89B6-71C1D5266376}" type="slidenum">
              <a:rPr kumimoji="1" lang="ja-JP" altLang="en-US" smtClean="0"/>
              <a:pPr/>
              <a:t>18</a:t>
            </a:fld>
            <a:endParaRPr kumimoji="1" lang="ja-JP" altLang="en-US"/>
          </a:p>
        </p:txBody>
      </p:sp>
    </p:spTree>
    <p:extLst>
      <p:ext uri="{BB962C8B-B14F-4D97-AF65-F5344CB8AC3E}">
        <p14:creationId xmlns:p14="http://schemas.microsoft.com/office/powerpoint/2010/main" val="1178367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And also there are </a:t>
            </a:r>
            <a:r>
              <a:rPr kumimoji="1" lang="en-US" altLang="ja-JP" dirty="0" err="1" smtClean="0"/>
              <a:t>photoes</a:t>
            </a:r>
            <a:r>
              <a:rPr kumimoji="1" lang="en-US" altLang="ja-JP" baseline="0" dirty="0" smtClean="0"/>
              <a:t> during these activities So children can reflect on their process and remember the ;lesson </a:t>
            </a:r>
            <a:r>
              <a:rPr kumimoji="1" lang="en-US" altLang="ja-JP" baseline="0" dirty="0" err="1" smtClean="0"/>
              <a:t>wel.l</a:t>
            </a:r>
            <a:r>
              <a:rPr kumimoji="1" lang="en-US" altLang="ja-JP" baseline="0" dirty="0" smtClean="0"/>
              <a:t>.</a:t>
            </a:r>
          </a:p>
          <a:p>
            <a:r>
              <a:rPr kumimoji="1" lang="en-US" altLang="ja-JP" baseline="0" dirty="0" smtClean="0"/>
              <a:t>What is the quality of lesson? What is the work of teachers? Teaching is not telling. </a:t>
            </a:r>
          </a:p>
          <a:p>
            <a:r>
              <a:rPr kumimoji="1" lang="en-US" altLang="ja-JP" baseline="0"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B96BD1E3-E7CA-4BA2-89B6-71C1D5266376}" type="slidenum">
              <a:rPr kumimoji="1" lang="ja-JP" altLang="en-US" smtClean="0"/>
              <a:pPr/>
              <a:t>19</a:t>
            </a:fld>
            <a:endParaRPr kumimoji="1" lang="ja-JP" altLang="en-US"/>
          </a:p>
        </p:txBody>
      </p:sp>
    </p:spTree>
    <p:extLst>
      <p:ext uri="{BB962C8B-B14F-4D97-AF65-F5344CB8AC3E}">
        <p14:creationId xmlns:p14="http://schemas.microsoft.com/office/powerpoint/2010/main" val="2237217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22</a:t>
            </a:fld>
            <a:endParaRPr kumimoji="1" lang="ja-JP"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aligned the</a:t>
            </a:r>
            <a:r>
              <a:rPr lang="en-US" baseline="0" dirty="0" smtClean="0"/>
              <a:t> boxes a bit better.</a:t>
            </a:r>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23</a:t>
            </a:fld>
            <a:endParaRPr kumimoji="1" lang="ja-JP"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cleaned it up visually.</a:t>
            </a:r>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24</a:t>
            </a:fld>
            <a:endParaRPr kumimoji="1" lang="ja-JP"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96BD1E3-E7CA-4BA2-89B6-71C1D5266376}" type="slidenum">
              <a:rPr kumimoji="1" lang="ja-JP" altLang="en-US" smtClean="0"/>
              <a:pPr/>
              <a:t>25</a:t>
            </a:fld>
            <a:endParaRPr kumimoji="1" lang="ja-JP" altLang="en-US"/>
          </a:p>
        </p:txBody>
      </p:sp>
    </p:spTree>
    <p:extLst>
      <p:ext uri="{BB962C8B-B14F-4D97-AF65-F5344CB8AC3E}">
        <p14:creationId xmlns:p14="http://schemas.microsoft.com/office/powerpoint/2010/main" val="2005322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6BD1E3-E7CA-4BA2-89B6-71C1D5266376}" type="slidenum">
              <a:rPr kumimoji="1" lang="ja-JP" altLang="en-US" smtClean="0"/>
              <a:pPr/>
              <a:t>26</a:t>
            </a:fld>
            <a:endParaRPr kumimoji="1" lang="ja-JP" altLang="en-US" dirty="0"/>
          </a:p>
        </p:txBody>
      </p:sp>
    </p:spTree>
    <p:extLst>
      <p:ext uri="{BB962C8B-B14F-4D97-AF65-F5344CB8AC3E}">
        <p14:creationId xmlns:p14="http://schemas.microsoft.com/office/powerpoint/2010/main" val="844191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6BD1E3-E7CA-4BA2-89B6-71C1D5266376}"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4189534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mj-lt"/>
              <a:buNone/>
            </a:pPr>
            <a:r>
              <a:rPr lang="en-SG" sz="800" b="0" i="0" u="none" strike="noStrike" dirty="0" smtClean="0">
                <a:solidFill>
                  <a:srgbClr val="000000"/>
                </a:solidFill>
                <a:latin typeface="Calibri"/>
              </a:rPr>
              <a:t>This</a:t>
            </a:r>
            <a:r>
              <a:rPr lang="en-SG" sz="800" b="0" i="0" u="none" strike="noStrike" baseline="0" dirty="0" smtClean="0">
                <a:solidFill>
                  <a:srgbClr val="000000"/>
                </a:solidFill>
                <a:latin typeface="Calibri"/>
              </a:rPr>
              <a:t> is the PPT that our president </a:t>
            </a:r>
            <a:r>
              <a:rPr lang="en-SG" sz="800" b="0" i="0" u="none" strike="noStrike" baseline="0" dirty="0" err="1" smtClean="0">
                <a:solidFill>
                  <a:srgbClr val="000000"/>
                </a:solidFill>
                <a:latin typeface="Calibri"/>
              </a:rPr>
              <a:t>Chiritine</a:t>
            </a:r>
            <a:r>
              <a:rPr lang="en-SG" sz="800" b="0" i="0" u="none" strike="noStrike" baseline="0" dirty="0" smtClean="0">
                <a:solidFill>
                  <a:srgbClr val="000000"/>
                </a:solidFill>
                <a:latin typeface="Calibri"/>
              </a:rPr>
              <a:t> lee introduced last year.. Eight more countries attend this year’s conference. The network of LS has been </a:t>
            </a:r>
            <a:r>
              <a:rPr lang="en-SG" sz="800" b="0" i="0" u="none" strike="noStrike" baseline="0" dirty="0" err="1" smtClean="0">
                <a:solidFill>
                  <a:srgbClr val="000000"/>
                </a:solidFill>
                <a:latin typeface="Calibri"/>
              </a:rPr>
              <a:t>spreaded</a:t>
            </a:r>
            <a:r>
              <a:rPr lang="en-SG" sz="800" b="0" i="0" u="none" strike="noStrike" baseline="0" dirty="0" smtClean="0">
                <a:solidFill>
                  <a:srgbClr val="000000"/>
                </a:solidFill>
                <a:latin typeface="Calibri"/>
              </a:rPr>
              <a:t>.</a:t>
            </a:r>
            <a:endParaRPr lang="en-SG" sz="800" b="0" i="0" u="none" strike="noStrike" dirty="0" smtClean="0">
              <a:solidFill>
                <a:srgbClr val="000000"/>
              </a:solidFill>
              <a:latin typeface="Calibri"/>
            </a:endParaRPr>
          </a:p>
        </p:txBody>
      </p:sp>
      <p:sp>
        <p:nvSpPr>
          <p:cNvPr id="4" name="Slide Number Placeholder 3"/>
          <p:cNvSpPr>
            <a:spLocks noGrp="1"/>
          </p:cNvSpPr>
          <p:nvPr>
            <p:ph type="sldNum" sz="quarter" idx="10"/>
          </p:nvPr>
        </p:nvSpPr>
        <p:spPr/>
        <p:txBody>
          <a:bodyPr/>
          <a:lstStyle/>
          <a:p>
            <a:fld id="{A50F9D97-89D6-4418-A61A-DB9E837B3AF9}"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29</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lang="ja-JP" altLang="en-US" smtClean="0">
                <a:solidFill>
                  <a:prstClr val="black"/>
                </a:solidFill>
              </a:rPr>
              <a:pPr/>
              <a:t>30</a:t>
            </a:fld>
            <a:endParaRPr lang="ja-JP" alt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sz="1400" dirty="0" err="1" smtClean="0"/>
              <a:t>Kurahashi</a:t>
            </a:r>
            <a:r>
              <a:rPr lang="en-US" altLang="ja-JP" sz="1400" dirty="0" smtClean="0"/>
              <a:t> thinks that teachers should not only understand what children think, but also listen to their animated voices, LIKE</a:t>
            </a:r>
            <a:r>
              <a:rPr lang="en-US" altLang="ja-JP" sz="1400" baseline="0" dirty="0" smtClean="0"/>
              <a:t> </a:t>
            </a:r>
            <a:r>
              <a:rPr lang="en-US" altLang="ja-JP" sz="1400" dirty="0" smtClean="0"/>
              <a:t>music, and appreciate their hearts and minds as THEY WOULD THE harmony of orchestration. He emphasized the importance of observing children’s activities in the school setting and OF having a caring and tender ATTITUDE towards them. The philosophy of recognizing the significance and importance of young children’s internal minds, their socio-emotional feelings, interests, and motivations has been derived from </a:t>
            </a:r>
            <a:r>
              <a:rPr lang="en-US" altLang="ja-JP" sz="1400" dirty="0" err="1" smtClean="0"/>
              <a:t>Kurahashi’s</a:t>
            </a:r>
            <a:r>
              <a:rPr lang="en-US" altLang="ja-JP" sz="1400" dirty="0" smtClean="0"/>
              <a:t> philosophy. The philosophy of play-centered activities in A SETTING OF everyday-life, and of giving preference to children’s hearts and feelings over their performance, has been SUCCEEDING since the 1930s. </a:t>
            </a:r>
          </a:p>
          <a:p>
            <a:pPr>
              <a:spcBef>
                <a:spcPct val="0"/>
              </a:spcBef>
            </a:pPr>
            <a:r>
              <a:rPr lang="en-US" altLang="ja-JP" sz="1400" dirty="0" smtClean="0"/>
              <a:t>He said, “Hearts and minds that INTEND to educate what attempts to educate ITESELF; that IS what we can call educating hearts and minds. I do not know any HAPPIER</a:t>
            </a:r>
            <a:r>
              <a:rPr lang="en-US" altLang="ja-JP" sz="1400" baseline="0" dirty="0" smtClean="0"/>
              <a:t> </a:t>
            </a:r>
            <a:r>
              <a:rPr lang="en-US" altLang="ja-JP" sz="1400" dirty="0" smtClean="0"/>
              <a:t>hearts and minds THAN THESE.” </a:t>
            </a:r>
          </a:p>
          <a:p>
            <a:pPr>
              <a:spcBef>
                <a:spcPct val="0"/>
              </a:spcBef>
            </a:pPr>
            <a:endParaRPr lang="en-US" altLang="ja-JP" sz="1400" dirty="0" smtClean="0"/>
          </a:p>
          <a:p>
            <a:pPr>
              <a:spcBef>
                <a:spcPct val="0"/>
              </a:spcBef>
            </a:pPr>
            <a:r>
              <a:rPr lang="en-US" altLang="ja-JP" sz="1400" dirty="0" smtClean="0"/>
              <a:t>I edited the quote because I assumed it was a translation.</a:t>
            </a:r>
            <a:endParaRPr lang="ja-JP" altLang="en-US" sz="1400" dirty="0" smtClean="0"/>
          </a:p>
        </p:txBody>
      </p:sp>
      <p:sp>
        <p:nvSpPr>
          <p:cNvPr id="19661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itchFamily="34" charset="0"/>
              </a:defRPr>
            </a:lvl1pPr>
            <a:lvl2pPr marL="742950" indent="-285750">
              <a:defRPr kumimoji="1">
                <a:solidFill>
                  <a:schemeClr val="tx1"/>
                </a:solidFill>
                <a:latin typeface="Arial" pitchFamily="34" charset="0"/>
              </a:defRPr>
            </a:lvl2pPr>
            <a:lvl3pPr marL="1143000" indent="-228600">
              <a:defRPr kumimoji="1">
                <a:solidFill>
                  <a:schemeClr val="tx1"/>
                </a:solidFill>
                <a:latin typeface="Arial" pitchFamily="34" charset="0"/>
              </a:defRPr>
            </a:lvl3pPr>
            <a:lvl4pPr marL="1600200" indent="-228600">
              <a:defRPr kumimoji="1">
                <a:solidFill>
                  <a:schemeClr val="tx1"/>
                </a:solidFill>
                <a:latin typeface="Arial" pitchFamily="34" charset="0"/>
              </a:defRPr>
            </a:lvl4pPr>
            <a:lvl5pPr marL="2057400" indent="-228600">
              <a:defRPr kumimoji="1">
                <a:solidFill>
                  <a:schemeClr val="tx1"/>
                </a:solidFill>
                <a:latin typeface="Arial" pitchFamily="34" charset="0"/>
              </a:defRPr>
            </a:lvl5pPr>
            <a:lvl6pPr marL="2514600" indent="-228600" fontAlgn="base">
              <a:spcBef>
                <a:spcPct val="0"/>
              </a:spcBef>
              <a:spcAft>
                <a:spcPct val="0"/>
              </a:spcAft>
              <a:defRPr kumimoji="1">
                <a:solidFill>
                  <a:schemeClr val="tx1"/>
                </a:solidFill>
                <a:latin typeface="Arial" pitchFamily="34" charset="0"/>
              </a:defRPr>
            </a:lvl6pPr>
            <a:lvl7pPr marL="2971800" indent="-228600" fontAlgn="base">
              <a:spcBef>
                <a:spcPct val="0"/>
              </a:spcBef>
              <a:spcAft>
                <a:spcPct val="0"/>
              </a:spcAft>
              <a:defRPr kumimoji="1">
                <a:solidFill>
                  <a:schemeClr val="tx1"/>
                </a:solidFill>
                <a:latin typeface="Arial" pitchFamily="34" charset="0"/>
              </a:defRPr>
            </a:lvl7pPr>
            <a:lvl8pPr marL="3429000" indent="-228600" fontAlgn="base">
              <a:spcBef>
                <a:spcPct val="0"/>
              </a:spcBef>
              <a:spcAft>
                <a:spcPct val="0"/>
              </a:spcAft>
              <a:defRPr kumimoji="1">
                <a:solidFill>
                  <a:schemeClr val="tx1"/>
                </a:solidFill>
                <a:latin typeface="Arial" pitchFamily="34" charset="0"/>
              </a:defRPr>
            </a:lvl8pPr>
            <a:lvl9pPr marL="3886200" indent="-228600" fontAlgn="base">
              <a:spcBef>
                <a:spcPct val="0"/>
              </a:spcBef>
              <a:spcAft>
                <a:spcPct val="0"/>
              </a:spcAft>
              <a:defRPr kumimoji="1">
                <a:solidFill>
                  <a:schemeClr val="tx1"/>
                </a:solidFill>
                <a:latin typeface="Arial" pitchFamily="34" charset="0"/>
              </a:defRPr>
            </a:lvl9pPr>
          </a:lstStyle>
          <a:p>
            <a:fld id="{2D716913-4C58-4060-8827-5AD8091EB775}" type="slidenum">
              <a:rPr lang="ja-JP" altLang="en-US">
                <a:solidFill>
                  <a:srgbClr val="000000"/>
                </a:solidFill>
                <a:latin typeface="Calibri" pitchFamily="34" charset="0"/>
              </a:rPr>
              <a:pPr/>
              <a:t>31</a:t>
            </a:fld>
            <a:endParaRPr lang="ja-JP" altLang="en-US">
              <a:solidFill>
                <a:srgbClr val="000000"/>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6BD1E3-E7CA-4BA2-89B6-71C1D5266376}" type="slidenum">
              <a:rPr kumimoji="1" lang="ja-JP" altLang="en-US" smtClean="0"/>
              <a:pPr/>
              <a:t>34</a:t>
            </a:fld>
            <a:endParaRPr kumimoji="1" lang="ja-JP" altLang="en-US"/>
          </a:p>
        </p:txBody>
      </p:sp>
    </p:spTree>
    <p:extLst>
      <p:ext uri="{BB962C8B-B14F-4D97-AF65-F5344CB8AC3E}">
        <p14:creationId xmlns:p14="http://schemas.microsoft.com/office/powerpoint/2010/main" val="242446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lang="ja-JP" altLang="en-US" smtClean="0">
                <a:solidFill>
                  <a:prstClr val="black"/>
                </a:solidFill>
              </a:rPr>
              <a:pPr/>
              <a:t>36</a:t>
            </a:fld>
            <a:endParaRPr lang="ja-JP"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48</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49</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need a year</a:t>
            </a:r>
            <a:r>
              <a:rPr lang="en-US" baseline="0" dirty="0" smtClean="0"/>
              <a:t> for your Eliot quote.</a:t>
            </a:r>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50</a:t>
            </a:fld>
            <a:endParaRPr kumimoji="1" lang="ja-JP"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created the list for visual clarity.</a:t>
            </a:r>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52</a:t>
            </a:fld>
            <a:endParaRPr kumimoji="1" lang="ja-JP"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55</a:t>
            </a:fld>
            <a:endParaRPr kumimoji="1" lang="ja-JP"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6BD1E3-E7CA-4BA2-89B6-71C1D5266376}" type="slidenum">
              <a:rPr kumimoji="1" lang="ja-JP" altLang="en-US" smtClean="0"/>
              <a:pPr/>
              <a:t>3</a:t>
            </a:fld>
            <a:endParaRPr kumimoji="1" lang="ja-JP" altLang="en-US"/>
          </a:p>
        </p:txBody>
      </p:sp>
    </p:spTree>
    <p:extLst>
      <p:ext uri="{BB962C8B-B14F-4D97-AF65-F5344CB8AC3E}">
        <p14:creationId xmlns:p14="http://schemas.microsoft.com/office/powerpoint/2010/main" val="1699032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56</a:t>
            </a:fld>
            <a:endParaRPr kumimoji="1" lang="ja-JP"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forget to translate this slide.</a:t>
            </a:r>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57</a:t>
            </a:fld>
            <a:endParaRPr kumimoji="1" lang="ja-JP"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16458E-CAFA-459B-BF77-7D13F6B9B38B}" type="slidenum">
              <a:rPr lang="ja-JP" altLang="en-US">
                <a:solidFill>
                  <a:prstClr val="black"/>
                </a:solidFill>
              </a:rPr>
              <a:pPr/>
              <a:t>59</a:t>
            </a:fld>
            <a:endParaRPr lang="ja-JP"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made this look cleaner visually.</a:t>
            </a:r>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61</a:t>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62</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6BD1E3-E7CA-4BA2-89B6-71C1D5266376}" type="slidenum">
              <a:rPr kumimoji="1" lang="ja-JP" altLang="en-US" smtClean="0"/>
              <a:pPr/>
              <a:t>4</a:t>
            </a:fld>
            <a:endParaRPr kumimoji="1" lang="ja-JP" altLang="en-US"/>
          </a:p>
        </p:txBody>
      </p:sp>
    </p:spTree>
    <p:extLst>
      <p:ext uri="{BB962C8B-B14F-4D97-AF65-F5344CB8AC3E}">
        <p14:creationId xmlns:p14="http://schemas.microsoft.com/office/powerpoint/2010/main" val="946785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スライド イメージ プレースホルダー 1"/>
          <p:cNvSpPr>
            <a:spLocks noGrp="1" noRot="1" noChangeAspect="1" noTextEdit="1"/>
          </p:cNvSpPr>
          <p:nvPr>
            <p:ph type="sldImg"/>
          </p:nvPr>
        </p:nvSpPr>
        <p:spPr>
          <a:ln/>
        </p:spPr>
      </p:sp>
      <p:sp>
        <p:nvSpPr>
          <p:cNvPr id="168963" name="ノート プレースホルダー 2"/>
          <p:cNvSpPr>
            <a:spLocks noGrp="1"/>
          </p:cNvSpPr>
          <p:nvPr>
            <p:ph type="body" idx="1"/>
          </p:nvPr>
        </p:nvSpPr>
        <p:spPr>
          <a:noFill/>
        </p:spPr>
        <p:txBody>
          <a:bodyPr/>
          <a:lstStyle/>
          <a:p>
            <a:endParaRPr lang="en-US" altLang="ja-JP" dirty="0" smtClean="0"/>
          </a:p>
          <a:p>
            <a:endParaRPr lang="en-US" altLang="ja-JP" dirty="0" smtClean="0"/>
          </a:p>
          <a:p>
            <a:endParaRPr lang="en-US" altLang="ja-JP" dirty="0" smtClean="0"/>
          </a:p>
        </p:txBody>
      </p:sp>
      <p:sp>
        <p:nvSpPr>
          <p:cNvPr id="168964" name="スライド番号プレースホルダー 3"/>
          <p:cNvSpPr>
            <a:spLocks noGrp="1"/>
          </p:cNvSpPr>
          <p:nvPr>
            <p:ph type="sldNum" sz="quarter" idx="5"/>
          </p:nvPr>
        </p:nvSpPr>
        <p:spPr>
          <a:noFill/>
        </p:spPr>
        <p:txBody>
          <a:bodyPr/>
          <a:lstStyle>
            <a:lvl1pPr defTabSz="913837" eaLnBrk="0" hangingPunct="0">
              <a:defRPr kumimoji="1" sz="2300">
                <a:solidFill>
                  <a:schemeClr val="tx1"/>
                </a:solidFill>
                <a:latin typeface="Times New Roman" pitchFamily="18" charset="0"/>
                <a:ea typeface="ＭＳ Ｐゴシック" pitchFamily="50" charset="-128"/>
              </a:defRPr>
            </a:lvl1pPr>
            <a:lvl2pPr marL="719993" indent="-276920" defTabSz="913837" eaLnBrk="0" hangingPunct="0">
              <a:defRPr kumimoji="1" sz="2300">
                <a:solidFill>
                  <a:schemeClr val="tx1"/>
                </a:solidFill>
                <a:latin typeface="Times New Roman" pitchFamily="18" charset="0"/>
                <a:ea typeface="ＭＳ Ｐゴシック" pitchFamily="50" charset="-128"/>
              </a:defRPr>
            </a:lvl2pPr>
            <a:lvl3pPr marL="1107681" indent="-221536" defTabSz="913837" eaLnBrk="0" hangingPunct="0">
              <a:defRPr kumimoji="1" sz="2300">
                <a:solidFill>
                  <a:schemeClr val="tx1"/>
                </a:solidFill>
                <a:latin typeface="Times New Roman" pitchFamily="18" charset="0"/>
                <a:ea typeface="ＭＳ Ｐゴシック" pitchFamily="50" charset="-128"/>
              </a:defRPr>
            </a:lvl3pPr>
            <a:lvl4pPr marL="1550754" indent="-221536" defTabSz="913837" eaLnBrk="0" hangingPunct="0">
              <a:defRPr kumimoji="1" sz="2300">
                <a:solidFill>
                  <a:schemeClr val="tx1"/>
                </a:solidFill>
                <a:latin typeface="Times New Roman" pitchFamily="18" charset="0"/>
                <a:ea typeface="ＭＳ Ｐゴシック" pitchFamily="50" charset="-128"/>
              </a:defRPr>
            </a:lvl4pPr>
            <a:lvl5pPr marL="1993826" indent="-221536" defTabSz="913837" eaLnBrk="0" hangingPunct="0">
              <a:defRPr kumimoji="1" sz="2300">
                <a:solidFill>
                  <a:schemeClr val="tx1"/>
                </a:solidFill>
                <a:latin typeface="Times New Roman" pitchFamily="18" charset="0"/>
                <a:ea typeface="ＭＳ Ｐゴシック" pitchFamily="50" charset="-128"/>
              </a:defRPr>
            </a:lvl5pPr>
            <a:lvl6pPr marL="2436899" indent="-221536" defTabSz="913837" eaLnBrk="0" fontAlgn="base" hangingPunct="0">
              <a:spcBef>
                <a:spcPct val="0"/>
              </a:spcBef>
              <a:spcAft>
                <a:spcPct val="0"/>
              </a:spcAft>
              <a:defRPr kumimoji="1" sz="2300">
                <a:solidFill>
                  <a:schemeClr val="tx1"/>
                </a:solidFill>
                <a:latin typeface="Times New Roman" pitchFamily="18" charset="0"/>
                <a:ea typeface="ＭＳ Ｐゴシック" pitchFamily="50" charset="-128"/>
              </a:defRPr>
            </a:lvl6pPr>
            <a:lvl7pPr marL="2879971" indent="-221536" defTabSz="913837" eaLnBrk="0" fontAlgn="base" hangingPunct="0">
              <a:spcBef>
                <a:spcPct val="0"/>
              </a:spcBef>
              <a:spcAft>
                <a:spcPct val="0"/>
              </a:spcAft>
              <a:defRPr kumimoji="1" sz="2300">
                <a:solidFill>
                  <a:schemeClr val="tx1"/>
                </a:solidFill>
                <a:latin typeface="Times New Roman" pitchFamily="18" charset="0"/>
                <a:ea typeface="ＭＳ Ｐゴシック" pitchFamily="50" charset="-128"/>
              </a:defRPr>
            </a:lvl7pPr>
            <a:lvl8pPr marL="3323044" indent="-221536" defTabSz="913837" eaLnBrk="0" fontAlgn="base" hangingPunct="0">
              <a:spcBef>
                <a:spcPct val="0"/>
              </a:spcBef>
              <a:spcAft>
                <a:spcPct val="0"/>
              </a:spcAft>
              <a:defRPr kumimoji="1" sz="2300">
                <a:solidFill>
                  <a:schemeClr val="tx1"/>
                </a:solidFill>
                <a:latin typeface="Times New Roman" pitchFamily="18" charset="0"/>
                <a:ea typeface="ＭＳ Ｐゴシック" pitchFamily="50" charset="-128"/>
              </a:defRPr>
            </a:lvl8pPr>
            <a:lvl9pPr marL="3766116" indent="-221536" defTabSz="913837" eaLnBrk="0" fontAlgn="base" hangingPunct="0">
              <a:spcBef>
                <a:spcPct val="0"/>
              </a:spcBef>
              <a:spcAft>
                <a:spcPct val="0"/>
              </a:spcAft>
              <a:defRPr kumimoji="1" sz="2300">
                <a:solidFill>
                  <a:schemeClr val="tx1"/>
                </a:solidFill>
                <a:latin typeface="Times New Roman" pitchFamily="18" charset="0"/>
                <a:ea typeface="ＭＳ Ｐゴシック" pitchFamily="50" charset="-128"/>
              </a:defRPr>
            </a:lvl9pPr>
          </a:lstStyle>
          <a:p>
            <a:pPr eaLnBrk="1" hangingPunct="1"/>
            <a:fld id="{EFB3EF03-BE1E-4AB6-9787-6EF101E6137D}" type="slidenum">
              <a:rPr lang="en-US" altLang="ja-JP" sz="1200">
                <a:solidFill>
                  <a:prstClr val="black"/>
                </a:solidFill>
              </a:rPr>
              <a:pPr eaLnBrk="1" hangingPunct="1"/>
              <a:t>6</a:t>
            </a:fld>
            <a:endParaRPr lang="en-US" altLang="ja-JP" sz="1200"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7</a:t>
            </a:fld>
            <a:endParaRPr kumimoji="1" lang="ja-JP"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a:t>
            </a:r>
            <a:r>
              <a:rPr lang="en-US" baseline="0" dirty="0" smtClean="0"/>
              <a:t> one is LS structure, The second is  process . </a:t>
            </a:r>
          </a:p>
          <a:p>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8</a:t>
            </a:fld>
            <a:endParaRPr kumimoji="1" lang="ja-JP"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6BD1E3-E7CA-4BA2-89B6-71C1D5266376}" type="slidenum">
              <a:rPr kumimoji="1" lang="ja-JP" altLang="en-US" smtClean="0"/>
              <a:pPr/>
              <a:t>9</a:t>
            </a:fld>
            <a:endParaRPr kumimoji="1" lang="ja-JP"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These</a:t>
            </a:r>
            <a:r>
              <a:rPr kumimoji="1" lang="en-US" altLang="ja-JP" baseline="0" dirty="0" smtClean="0"/>
              <a:t> are pictures in art research lesson at 4</a:t>
            </a:r>
            <a:r>
              <a:rPr kumimoji="1" lang="en-US" altLang="ja-JP" baseline="30000" dirty="0" smtClean="0"/>
              <a:t>th</a:t>
            </a:r>
            <a:r>
              <a:rPr kumimoji="1" lang="en-US" altLang="ja-JP" baseline="0" dirty="0" smtClean="0"/>
              <a:t> grade at the day of annual open school lesson study.</a:t>
            </a:r>
          </a:p>
          <a:p>
            <a:r>
              <a:rPr kumimoji="1" lang="en-US" altLang="ja-JP" baseline="0" dirty="0" smtClean="0"/>
              <a:t>Some children found grub of beetle in the schoolyard. They are interested in the grab of beetle,</a:t>
            </a:r>
          </a:p>
          <a:p>
            <a:r>
              <a:rPr kumimoji="1" lang="en-US" altLang="ja-JP" baseline="0" dirty="0" smtClean="0"/>
              <a:t>So teacher decided the materials children draw. He prepare one grub for every child </a:t>
            </a:r>
          </a:p>
          <a:p>
            <a:r>
              <a:rPr kumimoji="1" lang="en-US" altLang="ja-JP" baseline="0" dirty="0" smtClean="0"/>
              <a:t>The teacher instruct “ Watch attentively, Draw carefully”.</a:t>
            </a:r>
          </a:p>
          <a:p>
            <a:r>
              <a:rPr kumimoji="1" lang="en-US" altLang="ja-JP" baseline="0" dirty="0" smtClean="0"/>
              <a:t>In one hour, Every child watch attentively again and again , touch it softly,   and he/she start to draw.</a:t>
            </a:r>
          </a:p>
          <a:p>
            <a:r>
              <a:rPr kumimoji="1" lang="en-US" altLang="ja-JP" baseline="0" dirty="0" smtClean="0"/>
              <a:t>Some children watch for a long time and other children start to draw  </a:t>
            </a:r>
            <a:r>
              <a:rPr kumimoji="1" lang="en-US" altLang="ja-JP" baseline="0" dirty="0" err="1" smtClean="0"/>
              <a:t>immideately</a:t>
            </a:r>
            <a:r>
              <a:rPr kumimoji="1" lang="en-US" altLang="ja-JP" baseline="0" dirty="0" smtClean="0"/>
              <a:t> . Every child draw  lines deliberately.at his pace</a:t>
            </a:r>
          </a:p>
          <a:p>
            <a:r>
              <a:rPr kumimoji="1" lang="en-US" altLang="ja-JP" baseline="0" dirty="0" smtClean="0"/>
              <a:t>The climate is so quiet.</a:t>
            </a:r>
          </a:p>
          <a:p>
            <a:endParaRPr kumimoji="1" lang="ja-JP" altLang="en-US" dirty="0"/>
          </a:p>
        </p:txBody>
      </p:sp>
      <p:sp>
        <p:nvSpPr>
          <p:cNvPr id="4" name="スライド番号プレースホルダー 3"/>
          <p:cNvSpPr>
            <a:spLocks noGrp="1"/>
          </p:cNvSpPr>
          <p:nvPr>
            <p:ph type="sldNum" sz="quarter" idx="10"/>
          </p:nvPr>
        </p:nvSpPr>
        <p:spPr/>
        <p:txBody>
          <a:bodyPr/>
          <a:lstStyle/>
          <a:p>
            <a:fld id="{B96BD1E3-E7CA-4BA2-89B6-71C1D5266376}" type="slidenum">
              <a:rPr kumimoji="1" lang="ja-JP" altLang="en-US" smtClean="0"/>
              <a:pPr/>
              <a:t>10</a:t>
            </a:fld>
            <a:endParaRPr kumimoji="1" lang="ja-JP" altLang="en-US"/>
          </a:p>
        </p:txBody>
      </p:sp>
    </p:spTree>
    <p:extLst>
      <p:ext uri="{BB962C8B-B14F-4D97-AF65-F5344CB8AC3E}">
        <p14:creationId xmlns:p14="http://schemas.microsoft.com/office/powerpoint/2010/main" val="160984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0729371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182880"/>
            <a:ext cx="1840230" cy="578358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891540" y="182880"/>
            <a:ext cx="5383530" cy="578358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0070545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3"/>
            <a:ext cx="7772400" cy="147018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6"/>
            <a:ext cx="6400800" cy="1753077"/>
          </a:xfrm>
        </p:spPr>
        <p:txBody>
          <a:bodyPr/>
          <a:lstStyle>
            <a:lvl1pPr marL="0" indent="0" algn="ctr">
              <a:buNone/>
              <a:defRPr/>
            </a:lvl1pPr>
            <a:lvl2pPr marL="411456" indent="0" algn="ctr">
              <a:buNone/>
              <a:defRPr/>
            </a:lvl2pPr>
            <a:lvl3pPr marL="822911" indent="0" algn="ctr">
              <a:buNone/>
              <a:defRPr/>
            </a:lvl3pPr>
            <a:lvl4pPr marL="1234367" indent="0" algn="ctr">
              <a:buNone/>
              <a:defRPr/>
            </a:lvl4pPr>
            <a:lvl5pPr marL="1645820" indent="0" algn="ctr">
              <a:buNone/>
              <a:defRPr/>
            </a:lvl5pPr>
            <a:lvl6pPr marL="2057277" indent="0" algn="ctr">
              <a:buNone/>
              <a:defRPr/>
            </a:lvl6pPr>
            <a:lvl7pPr marL="2468732" indent="0" algn="ctr">
              <a:buNone/>
              <a:defRPr/>
            </a:lvl7pPr>
            <a:lvl8pPr marL="2880187" indent="0" algn="ctr">
              <a:buNone/>
              <a:defRPr/>
            </a:lvl8pPr>
            <a:lvl9pPr marL="3291642"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0829293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6598987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p:spPr>
        <p:txBody>
          <a:bodyPr anchor="b"/>
          <a:lstStyle>
            <a:lvl1pPr marL="0" indent="0">
              <a:buNone/>
              <a:defRPr sz="1800"/>
            </a:lvl1pPr>
            <a:lvl2pPr marL="411456" indent="0">
              <a:buNone/>
              <a:defRPr sz="1600"/>
            </a:lvl2pPr>
            <a:lvl3pPr marL="822911" indent="0">
              <a:buNone/>
              <a:defRPr sz="1400"/>
            </a:lvl3pPr>
            <a:lvl4pPr marL="1234367" indent="0">
              <a:buNone/>
              <a:defRPr sz="1300"/>
            </a:lvl4pPr>
            <a:lvl5pPr marL="1645820" indent="0">
              <a:buNone/>
              <a:defRPr sz="1300"/>
            </a:lvl5pPr>
            <a:lvl6pPr marL="2057277" indent="0">
              <a:buNone/>
              <a:defRPr sz="1300"/>
            </a:lvl6pPr>
            <a:lvl7pPr marL="2468732" indent="0">
              <a:buNone/>
              <a:defRPr sz="1300"/>
            </a:lvl7pPr>
            <a:lvl8pPr marL="2880187" indent="0">
              <a:buNone/>
              <a:defRPr sz="1300"/>
            </a:lvl8pPr>
            <a:lvl9pPr marL="3291642" indent="0">
              <a:buNone/>
              <a:defRPr sz="1300"/>
            </a:lvl9pPr>
          </a:lstStyle>
          <a:p>
            <a:pPr lvl="0"/>
            <a:r>
              <a:rPr lang="ja-JP" altLang="en-US" smtClean="0"/>
              <a:t>マスター テキストの書式設定</a:t>
            </a:r>
          </a:p>
        </p:txBody>
      </p:sp>
    </p:spTree>
    <p:extLst>
      <p:ext uri="{BB962C8B-B14F-4D97-AF65-F5344CB8AC3E}">
        <p14:creationId xmlns:p14="http://schemas.microsoft.com/office/powerpoint/2010/main" val="303561305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89154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8231299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p:spPr>
        <p:txBody>
          <a:bodyPr anchor="b"/>
          <a:lstStyle>
            <a:lvl1pPr marL="0" indent="0">
              <a:buNone/>
              <a:defRPr sz="2200" b="1"/>
            </a:lvl1pPr>
            <a:lvl2pPr marL="411456" indent="0">
              <a:buNone/>
              <a:defRPr sz="1800" b="1"/>
            </a:lvl2pPr>
            <a:lvl3pPr marL="822911" indent="0">
              <a:buNone/>
              <a:defRPr sz="1600" b="1"/>
            </a:lvl3pPr>
            <a:lvl4pPr marL="1234367" indent="0">
              <a:buNone/>
              <a:defRPr sz="1400" b="1"/>
            </a:lvl4pPr>
            <a:lvl5pPr marL="1645820" indent="0">
              <a:buNone/>
              <a:defRPr sz="1400" b="1"/>
            </a:lvl5pPr>
            <a:lvl6pPr marL="2057277" indent="0">
              <a:buNone/>
              <a:defRPr sz="1400" b="1"/>
            </a:lvl6pPr>
            <a:lvl7pPr marL="2468732" indent="0">
              <a:buNone/>
              <a:defRPr sz="1400" b="1"/>
            </a:lvl7pPr>
            <a:lvl8pPr marL="2880187" indent="0">
              <a:buNone/>
              <a:defRPr sz="1400" b="1"/>
            </a:lvl8pPr>
            <a:lvl9pPr marL="3291642"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73" y="1534478"/>
            <a:ext cx="4041933" cy="640080"/>
          </a:xfrm>
        </p:spPr>
        <p:txBody>
          <a:bodyPr anchor="b"/>
          <a:lstStyle>
            <a:lvl1pPr marL="0" indent="0">
              <a:buNone/>
              <a:defRPr sz="2200" b="1"/>
            </a:lvl1pPr>
            <a:lvl2pPr marL="411456" indent="0">
              <a:buNone/>
              <a:defRPr sz="1800" b="1"/>
            </a:lvl2pPr>
            <a:lvl3pPr marL="822911" indent="0">
              <a:buNone/>
              <a:defRPr sz="1600" b="1"/>
            </a:lvl3pPr>
            <a:lvl4pPr marL="1234367" indent="0">
              <a:buNone/>
              <a:defRPr sz="1400" b="1"/>
            </a:lvl4pPr>
            <a:lvl5pPr marL="1645820" indent="0">
              <a:buNone/>
              <a:defRPr sz="1400" b="1"/>
            </a:lvl5pPr>
            <a:lvl6pPr marL="2057277" indent="0">
              <a:buNone/>
              <a:defRPr sz="1400" b="1"/>
            </a:lvl6pPr>
            <a:lvl7pPr marL="2468732" indent="0">
              <a:buNone/>
              <a:defRPr sz="1400" b="1"/>
            </a:lvl7pPr>
            <a:lvl8pPr marL="2880187" indent="0">
              <a:buNone/>
              <a:defRPr sz="1400" b="1"/>
            </a:lvl8pPr>
            <a:lvl9pPr marL="3291642"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73"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9352768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405111880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32828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898"/>
            <a:ext cx="3008948" cy="1161573"/>
          </a:xfrm>
        </p:spPr>
        <p:txBody>
          <a:bodyPr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p:spPr>
        <p:txBody>
          <a:bodyPr/>
          <a:lstStyle>
            <a:lvl1pPr marL="0" indent="0">
              <a:buNone/>
              <a:defRPr sz="1300"/>
            </a:lvl1pPr>
            <a:lvl2pPr marL="411456" indent="0">
              <a:buNone/>
              <a:defRPr sz="1100"/>
            </a:lvl2pPr>
            <a:lvl3pPr marL="822911" indent="0">
              <a:buNone/>
              <a:defRPr sz="900"/>
            </a:lvl3pPr>
            <a:lvl4pPr marL="1234367" indent="0">
              <a:buNone/>
              <a:defRPr sz="800"/>
            </a:lvl4pPr>
            <a:lvl5pPr marL="1645820" indent="0">
              <a:buNone/>
              <a:defRPr sz="800"/>
            </a:lvl5pPr>
            <a:lvl6pPr marL="2057277" indent="0">
              <a:buNone/>
              <a:defRPr sz="800"/>
            </a:lvl6pPr>
            <a:lvl7pPr marL="2468732" indent="0">
              <a:buNone/>
              <a:defRPr sz="800"/>
            </a:lvl7pPr>
            <a:lvl8pPr marL="2880187" indent="0">
              <a:buNone/>
              <a:defRPr sz="800"/>
            </a:lvl8pPr>
            <a:lvl9pPr marL="3291642"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405903746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p:spPr>
        <p:txBody>
          <a:bodyPr/>
          <a:lstStyle>
            <a:lvl1pPr marL="0" indent="0">
              <a:buNone/>
              <a:defRPr sz="2900"/>
            </a:lvl1pPr>
            <a:lvl2pPr marL="411456" indent="0">
              <a:buNone/>
              <a:defRPr sz="2500"/>
            </a:lvl2pPr>
            <a:lvl3pPr marL="822911" indent="0">
              <a:buNone/>
              <a:defRPr sz="2200"/>
            </a:lvl3pPr>
            <a:lvl4pPr marL="1234367" indent="0">
              <a:buNone/>
              <a:defRPr sz="1800"/>
            </a:lvl4pPr>
            <a:lvl5pPr marL="1645820" indent="0">
              <a:buNone/>
              <a:defRPr sz="1800"/>
            </a:lvl5pPr>
            <a:lvl6pPr marL="2057277" indent="0">
              <a:buNone/>
              <a:defRPr sz="1800"/>
            </a:lvl6pPr>
            <a:lvl7pPr marL="2468732" indent="0">
              <a:buNone/>
              <a:defRPr sz="1800"/>
            </a:lvl7pPr>
            <a:lvl8pPr marL="2880187" indent="0">
              <a:buNone/>
              <a:defRPr sz="1800"/>
            </a:lvl8pPr>
            <a:lvl9pPr marL="3291642"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p:spPr>
        <p:txBody>
          <a:bodyPr/>
          <a:lstStyle>
            <a:lvl1pPr marL="0" indent="0">
              <a:buNone/>
              <a:defRPr sz="1300"/>
            </a:lvl1pPr>
            <a:lvl2pPr marL="411456" indent="0">
              <a:buNone/>
              <a:defRPr sz="1100"/>
            </a:lvl2pPr>
            <a:lvl3pPr marL="822911" indent="0">
              <a:buNone/>
              <a:defRPr sz="900"/>
            </a:lvl3pPr>
            <a:lvl4pPr marL="1234367" indent="0">
              <a:buNone/>
              <a:defRPr sz="800"/>
            </a:lvl4pPr>
            <a:lvl5pPr marL="1645820" indent="0">
              <a:buNone/>
              <a:defRPr sz="800"/>
            </a:lvl5pPr>
            <a:lvl6pPr marL="2057277" indent="0">
              <a:buNone/>
              <a:defRPr sz="800"/>
            </a:lvl6pPr>
            <a:lvl7pPr marL="2468732" indent="0">
              <a:buNone/>
              <a:defRPr sz="800"/>
            </a:lvl7pPr>
            <a:lvl8pPr marL="2880187" indent="0">
              <a:buNone/>
              <a:defRPr sz="800"/>
            </a:lvl8pPr>
            <a:lvl9pPr marL="3291642"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164714401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5546794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182880"/>
            <a:ext cx="1840230" cy="578358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891540" y="182880"/>
            <a:ext cx="5383530" cy="578358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50374744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67"/>
            <a:ext cx="7772400" cy="147018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91926374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19661587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ja-JP" altLang="en-US" smtClean="0"/>
              <a:t>マスター テキストの書式設定</a:t>
            </a:r>
          </a:p>
        </p:txBody>
      </p:sp>
    </p:spTree>
    <p:extLst>
      <p:ext uri="{BB962C8B-B14F-4D97-AF65-F5344CB8AC3E}">
        <p14:creationId xmlns:p14="http://schemas.microsoft.com/office/powerpoint/2010/main" val="342039613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89154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2283467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8075673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10653895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3561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A078C6C6-16CA-4857-8AF8-BC6C0488A9D3}" type="slidenum">
              <a:rPr lang="en-US" altLang="ja-JP"/>
              <a:pPr>
                <a:defRPr/>
              </a:pPr>
              <a:t>‹#›</a:t>
            </a:fld>
            <a:endParaRPr lang="en-US" altLang="ja-JP"/>
          </a:p>
        </p:txBody>
      </p:sp>
    </p:spTree>
    <p:extLst>
      <p:ext uri="{BB962C8B-B14F-4D97-AF65-F5344CB8AC3E}">
        <p14:creationId xmlns:p14="http://schemas.microsoft.com/office/powerpoint/2010/main" val="2348428882"/>
      </p:ext>
    </p:extLst>
  </p:cSld>
  <p:clrMapOvr>
    <a:masterClrMapping/>
  </p:clrMapOvr>
  <p:transition>
    <p:cover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892"/>
            <a:ext cx="3008948" cy="1161573"/>
          </a:xfrm>
        </p:spPr>
        <p:txBody>
          <a:bodyPr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33369809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363368490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0413264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182880"/>
            <a:ext cx="1840230" cy="578358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891540" y="182880"/>
            <a:ext cx="5383530" cy="578358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002863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19FEC9DB-7F5F-4FC5-B922-139DE47AA070}" type="slidenum">
              <a:rPr lang="en-US" altLang="ja-JP"/>
              <a:pPr>
                <a:defRPr/>
              </a:pPr>
              <a:t>‹#›</a:t>
            </a:fld>
            <a:endParaRPr lang="en-US" altLang="ja-JP"/>
          </a:p>
        </p:txBody>
      </p:sp>
    </p:spTree>
    <p:extLst>
      <p:ext uri="{BB962C8B-B14F-4D97-AF65-F5344CB8AC3E}">
        <p14:creationId xmlns:p14="http://schemas.microsoft.com/office/powerpoint/2010/main" val="3210691173"/>
      </p:ext>
    </p:extLst>
  </p:cSld>
  <p:clrMapOvr>
    <a:masterClrMapping/>
  </p:clrMapOvr>
  <p:transition>
    <p:cover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3884172D-C006-478B-AC2B-325BF19035AF}" type="slidenum">
              <a:rPr lang="en-US" altLang="ja-JP"/>
              <a:pPr>
                <a:defRPr/>
              </a:pPr>
              <a:t>‹#›</a:t>
            </a:fld>
            <a:endParaRPr lang="en-US" altLang="ja-JP"/>
          </a:p>
        </p:txBody>
      </p:sp>
    </p:spTree>
    <p:extLst>
      <p:ext uri="{BB962C8B-B14F-4D97-AF65-F5344CB8AC3E}">
        <p14:creationId xmlns:p14="http://schemas.microsoft.com/office/powerpoint/2010/main" val="2021679650"/>
      </p:ext>
    </p:extLst>
  </p:cSld>
  <p:clrMapOvr>
    <a:masterClrMapping/>
  </p:clrMapOvr>
  <p:transition>
    <p:cover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09778701-305A-47E0-AA39-3FB679B25F3A}" type="slidenum">
              <a:rPr lang="en-US" altLang="ja-JP"/>
              <a:pPr>
                <a:defRPr/>
              </a:pPr>
              <a:t>‹#›</a:t>
            </a:fld>
            <a:endParaRPr lang="en-US" altLang="ja-JP"/>
          </a:p>
        </p:txBody>
      </p:sp>
    </p:spTree>
    <p:extLst>
      <p:ext uri="{BB962C8B-B14F-4D97-AF65-F5344CB8AC3E}">
        <p14:creationId xmlns:p14="http://schemas.microsoft.com/office/powerpoint/2010/main" val="3776783881"/>
      </p:ext>
    </p:extLst>
  </p:cSld>
  <p:clrMapOvr>
    <a:masterClrMapping/>
  </p:clrMapOvr>
  <p:transition>
    <p:cover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64DE18F3-39F9-45A5-A23D-2CE10D60EA45}" type="slidenum">
              <a:rPr lang="en-US" altLang="ja-JP"/>
              <a:pPr>
                <a:defRPr/>
              </a:pPr>
              <a:t>‹#›</a:t>
            </a:fld>
            <a:endParaRPr lang="en-US" altLang="ja-JP"/>
          </a:p>
        </p:txBody>
      </p:sp>
    </p:spTree>
    <p:extLst>
      <p:ext uri="{BB962C8B-B14F-4D97-AF65-F5344CB8AC3E}">
        <p14:creationId xmlns:p14="http://schemas.microsoft.com/office/powerpoint/2010/main" val="3508275574"/>
      </p:ext>
    </p:extLst>
  </p:cSld>
  <p:clrMapOvr>
    <a:masterClrMapping/>
  </p:clrMapOvr>
  <p:transition>
    <p:cover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F9C331BB-9DE7-42BE-A3A2-DE4683EA7E96}" type="slidenum">
              <a:rPr lang="en-US" altLang="ja-JP"/>
              <a:pPr>
                <a:defRPr/>
              </a:pPr>
              <a:t>‹#›</a:t>
            </a:fld>
            <a:endParaRPr lang="en-US" altLang="ja-JP"/>
          </a:p>
        </p:txBody>
      </p:sp>
    </p:spTree>
    <p:extLst>
      <p:ext uri="{BB962C8B-B14F-4D97-AF65-F5344CB8AC3E}">
        <p14:creationId xmlns:p14="http://schemas.microsoft.com/office/powerpoint/2010/main" val="1361364970"/>
      </p:ext>
    </p:extLst>
  </p:cSld>
  <p:clrMapOvr>
    <a:masterClrMapping/>
  </p:clrMapOvr>
  <p:transition>
    <p:cover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277E0798-13C3-4C66-BC0E-DD87F0AEEF16}" type="slidenum">
              <a:rPr lang="en-US" altLang="ja-JP"/>
              <a:pPr>
                <a:defRPr/>
              </a:pPr>
              <a:t>‹#›</a:t>
            </a:fld>
            <a:endParaRPr lang="en-US" altLang="ja-JP"/>
          </a:p>
        </p:txBody>
      </p:sp>
    </p:spTree>
    <p:extLst>
      <p:ext uri="{BB962C8B-B14F-4D97-AF65-F5344CB8AC3E}">
        <p14:creationId xmlns:p14="http://schemas.microsoft.com/office/powerpoint/2010/main" val="1471096792"/>
      </p:ext>
    </p:extLst>
  </p:cSld>
  <p:clrMapOvr>
    <a:masterClrMapping/>
  </p:clrMapOvr>
  <p:transition>
    <p:cover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A47058A1-38E5-4A8C-BC25-9376DE094ABA}" type="slidenum">
              <a:rPr lang="en-US" altLang="ja-JP"/>
              <a:pPr>
                <a:defRPr/>
              </a:pPr>
              <a:t>‹#›</a:t>
            </a:fld>
            <a:endParaRPr lang="en-US" altLang="ja-JP"/>
          </a:p>
        </p:txBody>
      </p:sp>
    </p:spTree>
    <p:extLst>
      <p:ext uri="{BB962C8B-B14F-4D97-AF65-F5344CB8AC3E}">
        <p14:creationId xmlns:p14="http://schemas.microsoft.com/office/powerpoint/2010/main" val="3401252719"/>
      </p:ext>
    </p:extLst>
  </p:cSld>
  <p:clrMapOvr>
    <a:masterClrMapping/>
  </p:clrMapOvr>
  <p:transition>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4CC435B5-6927-4957-800D-02417739C294}" type="slidenum">
              <a:rPr lang="en-US" altLang="ja-JP"/>
              <a:pPr>
                <a:defRPr/>
              </a:pPr>
              <a:t>‹#›</a:t>
            </a:fld>
            <a:endParaRPr lang="en-US" altLang="ja-JP"/>
          </a:p>
        </p:txBody>
      </p:sp>
    </p:spTree>
    <p:extLst>
      <p:ext uri="{BB962C8B-B14F-4D97-AF65-F5344CB8AC3E}">
        <p14:creationId xmlns:p14="http://schemas.microsoft.com/office/powerpoint/2010/main" val="1302051958"/>
      </p:ext>
    </p:extLst>
  </p:cSld>
  <p:clrMapOvr>
    <a:masterClrMapping/>
  </p:clrMapOvr>
  <p:transition>
    <p:cover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42CB5A3A-8484-4557-A6DA-D61420B80BF2}" type="slidenum">
              <a:rPr lang="en-US" altLang="ja-JP"/>
              <a:pPr>
                <a:defRPr/>
              </a:pPr>
              <a:t>‹#›</a:t>
            </a:fld>
            <a:endParaRPr lang="en-US" altLang="ja-JP"/>
          </a:p>
        </p:txBody>
      </p:sp>
    </p:spTree>
    <p:extLst>
      <p:ext uri="{BB962C8B-B14F-4D97-AF65-F5344CB8AC3E}">
        <p14:creationId xmlns:p14="http://schemas.microsoft.com/office/powerpoint/2010/main" val="3473547516"/>
      </p:ext>
    </p:extLst>
  </p:cSld>
  <p:clrMapOvr>
    <a:masterClrMapping/>
  </p:clrMapOvr>
  <p:transition>
    <p:cover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fontAlgn="auto">
              <a:spcBef>
                <a:spcPts val="0"/>
              </a:spcBef>
              <a:spcAft>
                <a:spcPts val="0"/>
              </a:spcAft>
              <a:defRPr>
                <a:latin typeface="Times New Roman" pitchFamily="18" charset="0"/>
                <a:ea typeface="ＭＳ Ｐゴシック" pitchFamily="50" charset="-128"/>
              </a:defRPr>
            </a:lvl1pPr>
          </a:lstStyle>
          <a:p>
            <a:pPr>
              <a:defRPr/>
            </a:pPr>
            <a:fld id="{CF7202E2-29E5-4268-955C-0B6B7885A236}" type="slidenum">
              <a:rPr lang="en-US" altLang="ja-JP"/>
              <a:pPr>
                <a:defRPr/>
              </a:pPr>
              <a:t>‹#›</a:t>
            </a:fld>
            <a:endParaRPr lang="en-US" altLang="ja-JP"/>
          </a:p>
        </p:txBody>
      </p:sp>
    </p:spTree>
    <p:extLst>
      <p:ext uri="{BB962C8B-B14F-4D97-AF65-F5344CB8AC3E}">
        <p14:creationId xmlns:p14="http://schemas.microsoft.com/office/powerpoint/2010/main" val="2868027227"/>
      </p:ext>
    </p:extLst>
  </p:cSld>
  <p:clrMapOvr>
    <a:masterClrMapping/>
  </p:clrMapOvr>
  <p:transition>
    <p:cover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5" name="Footer Placeholder 4"/>
          <p:cNvSpPr>
            <a:spLocks noGrp="1"/>
          </p:cNvSpPr>
          <p:nvPr>
            <p:ph type="ftr" sz="quarter" idx="11"/>
          </p:nvPr>
        </p:nvSpPr>
        <p:spPr/>
        <p:txBody>
          <a:bodyPr/>
          <a:lstStyle/>
          <a:p>
            <a:endParaRPr lang="ja-JP" altLang="en-US" dirty="0">
              <a:solidFill>
                <a:srgbClr val="444D26"/>
              </a:solidFill>
            </a:endParaRPr>
          </a:p>
        </p:txBody>
      </p:sp>
      <p:sp>
        <p:nvSpPr>
          <p:cNvPr id="6" name="Slide Number Placeholder 5"/>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5816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5" name="Footer Placeholder 4"/>
          <p:cNvSpPr>
            <a:spLocks noGrp="1"/>
          </p:cNvSpPr>
          <p:nvPr>
            <p:ph type="ftr" sz="quarter" idx="11"/>
          </p:nvPr>
        </p:nvSpPr>
        <p:spPr/>
        <p:txBody>
          <a:bodyPr/>
          <a:lstStyle/>
          <a:p>
            <a:endParaRPr lang="ja-JP" altLang="en-US" dirty="0">
              <a:solidFill>
                <a:srgbClr val="444D26"/>
              </a:solidFill>
            </a:endParaRPr>
          </a:p>
        </p:txBody>
      </p:sp>
      <p:sp>
        <p:nvSpPr>
          <p:cNvPr id="6" name="Slide Number Placeholder 5"/>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spTree>
    <p:extLst>
      <p:ext uri="{BB962C8B-B14F-4D97-AF65-F5344CB8AC3E}">
        <p14:creationId xmlns:p14="http://schemas.microsoft.com/office/powerpoint/2010/main" val="2427702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5" name="Footer Placeholder 4"/>
          <p:cNvSpPr>
            <a:spLocks noGrp="1"/>
          </p:cNvSpPr>
          <p:nvPr>
            <p:ph type="ftr" sz="quarter" idx="11"/>
          </p:nvPr>
        </p:nvSpPr>
        <p:spPr/>
        <p:txBody>
          <a:bodyPr/>
          <a:lstStyle/>
          <a:p>
            <a:endParaRPr lang="ja-JP" altLang="en-US" dirty="0">
              <a:solidFill>
                <a:srgbClr val="444D26"/>
              </a:solidFill>
            </a:endParaRPr>
          </a:p>
        </p:txBody>
      </p:sp>
      <p:sp>
        <p:nvSpPr>
          <p:cNvPr id="6" name="Slide Number Placeholder 5"/>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24030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6" name="Footer Placeholder 5"/>
          <p:cNvSpPr>
            <a:spLocks noGrp="1"/>
          </p:cNvSpPr>
          <p:nvPr>
            <p:ph type="ftr" sz="quarter" idx="11"/>
          </p:nvPr>
        </p:nvSpPr>
        <p:spPr/>
        <p:txBody>
          <a:bodyPr/>
          <a:lstStyle/>
          <a:p>
            <a:endParaRPr lang="ja-JP" altLang="en-US" dirty="0">
              <a:solidFill>
                <a:srgbClr val="444D26"/>
              </a:solidFill>
            </a:endParaRPr>
          </a:p>
        </p:txBody>
      </p:sp>
      <p:sp>
        <p:nvSpPr>
          <p:cNvPr id="7" name="Slide Number Placeholder 6"/>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spTree>
    <p:extLst>
      <p:ext uri="{BB962C8B-B14F-4D97-AF65-F5344CB8AC3E}">
        <p14:creationId xmlns:p14="http://schemas.microsoft.com/office/powerpoint/2010/main" val="2685353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8" name="Footer Placeholder 7"/>
          <p:cNvSpPr>
            <a:spLocks noGrp="1"/>
          </p:cNvSpPr>
          <p:nvPr>
            <p:ph type="ftr" sz="quarter" idx="11"/>
          </p:nvPr>
        </p:nvSpPr>
        <p:spPr/>
        <p:txBody>
          <a:bodyPr/>
          <a:lstStyle/>
          <a:p>
            <a:endParaRPr lang="ja-JP" altLang="en-US" dirty="0">
              <a:solidFill>
                <a:srgbClr val="444D26"/>
              </a:solidFill>
            </a:endParaRPr>
          </a:p>
        </p:txBody>
      </p:sp>
      <p:sp>
        <p:nvSpPr>
          <p:cNvPr id="9" name="Slide Number Placeholder 8"/>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893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4" name="Footer Placeholder 3"/>
          <p:cNvSpPr>
            <a:spLocks noGrp="1"/>
          </p:cNvSpPr>
          <p:nvPr>
            <p:ph type="ftr" sz="quarter" idx="11"/>
          </p:nvPr>
        </p:nvSpPr>
        <p:spPr/>
        <p:txBody>
          <a:bodyPr/>
          <a:lstStyle/>
          <a:p>
            <a:endParaRPr lang="ja-JP" altLang="en-US" dirty="0">
              <a:solidFill>
                <a:srgbClr val="444D26"/>
              </a:solidFill>
            </a:endParaRPr>
          </a:p>
        </p:txBody>
      </p:sp>
      <p:sp>
        <p:nvSpPr>
          <p:cNvPr id="5" name="Slide Number Placeholder 4"/>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spTree>
    <p:extLst>
      <p:ext uri="{BB962C8B-B14F-4D97-AF65-F5344CB8AC3E}">
        <p14:creationId xmlns:p14="http://schemas.microsoft.com/office/powerpoint/2010/main" val="3053650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3" name="Footer Placeholder 2"/>
          <p:cNvSpPr>
            <a:spLocks noGrp="1"/>
          </p:cNvSpPr>
          <p:nvPr>
            <p:ph type="ftr" sz="quarter" idx="11"/>
          </p:nvPr>
        </p:nvSpPr>
        <p:spPr/>
        <p:txBody>
          <a:bodyPr/>
          <a:lstStyle/>
          <a:p>
            <a:endParaRPr lang="ja-JP" altLang="en-US" dirty="0">
              <a:solidFill>
                <a:srgbClr val="444D26"/>
              </a:solidFill>
            </a:endParaRPr>
          </a:p>
        </p:txBody>
      </p:sp>
      <p:sp>
        <p:nvSpPr>
          <p:cNvPr id="4" name="Slide Number Placeholder 3"/>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spTree>
    <p:extLst>
      <p:ext uri="{BB962C8B-B14F-4D97-AF65-F5344CB8AC3E}">
        <p14:creationId xmlns:p14="http://schemas.microsoft.com/office/powerpoint/2010/main" val="191302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6" name="Footer Placeholder 5"/>
          <p:cNvSpPr>
            <a:spLocks noGrp="1"/>
          </p:cNvSpPr>
          <p:nvPr>
            <p:ph type="ftr" sz="quarter" idx="11"/>
          </p:nvPr>
        </p:nvSpPr>
        <p:spPr/>
        <p:txBody>
          <a:bodyPr/>
          <a:lstStyle/>
          <a:p>
            <a:endParaRPr lang="ja-JP" altLang="en-US" dirty="0">
              <a:solidFill>
                <a:srgbClr val="444D26"/>
              </a:solidFill>
            </a:endParaRPr>
          </a:p>
        </p:txBody>
      </p:sp>
      <p:sp>
        <p:nvSpPr>
          <p:cNvPr id="7" name="Slide Number Placeholder 6"/>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458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smtClean="0"/>
              <a:t>アイコンをクリックして図を追加</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6" name="Footer Placeholder 5"/>
          <p:cNvSpPr>
            <a:spLocks noGrp="1"/>
          </p:cNvSpPr>
          <p:nvPr>
            <p:ph type="ftr" sz="quarter" idx="11"/>
          </p:nvPr>
        </p:nvSpPr>
        <p:spPr/>
        <p:txBody>
          <a:bodyPr/>
          <a:lstStyle/>
          <a:p>
            <a:endParaRPr lang="ja-JP" altLang="en-US" dirty="0">
              <a:solidFill>
                <a:srgbClr val="444D26"/>
              </a:solidFill>
            </a:endParaRPr>
          </a:p>
        </p:txBody>
      </p:sp>
      <p:sp>
        <p:nvSpPr>
          <p:cNvPr id="7" name="Slide Number Placeholder 6"/>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spTree>
    <p:extLst>
      <p:ext uri="{BB962C8B-B14F-4D97-AF65-F5344CB8AC3E}">
        <p14:creationId xmlns:p14="http://schemas.microsoft.com/office/powerpoint/2010/main" val="1674230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5" name="Footer Placeholder 4"/>
          <p:cNvSpPr>
            <a:spLocks noGrp="1"/>
          </p:cNvSpPr>
          <p:nvPr>
            <p:ph type="ftr" sz="quarter" idx="11"/>
          </p:nvPr>
        </p:nvSpPr>
        <p:spPr/>
        <p:txBody>
          <a:bodyPr/>
          <a:lstStyle/>
          <a:p>
            <a:endParaRPr lang="ja-JP" altLang="en-US" dirty="0">
              <a:solidFill>
                <a:srgbClr val="444D26"/>
              </a:solidFill>
            </a:endParaRPr>
          </a:p>
        </p:txBody>
      </p:sp>
      <p:sp>
        <p:nvSpPr>
          <p:cNvPr id="6" name="Slide Number Placeholder 5"/>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spTree>
    <p:extLst>
      <p:ext uri="{BB962C8B-B14F-4D97-AF65-F5344CB8AC3E}">
        <p14:creationId xmlns:p14="http://schemas.microsoft.com/office/powerpoint/2010/main" val="1388107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728F450-F6F7-43C7-A62D-BA32421AF558}" type="datetimeFigureOut">
              <a:rPr lang="ja-JP" altLang="en-US" smtClean="0">
                <a:solidFill>
                  <a:srgbClr val="444D26"/>
                </a:solidFill>
              </a:rPr>
              <a:pPr/>
              <a:t>2012/11/28</a:t>
            </a:fld>
            <a:endParaRPr lang="ja-JP" altLang="en-US" dirty="0">
              <a:solidFill>
                <a:srgbClr val="444D26"/>
              </a:solidFill>
            </a:endParaRPr>
          </a:p>
        </p:txBody>
      </p:sp>
      <p:sp>
        <p:nvSpPr>
          <p:cNvPr id="5" name="Footer Placeholder 4"/>
          <p:cNvSpPr>
            <a:spLocks noGrp="1"/>
          </p:cNvSpPr>
          <p:nvPr>
            <p:ph type="ftr" sz="quarter" idx="11"/>
          </p:nvPr>
        </p:nvSpPr>
        <p:spPr/>
        <p:txBody>
          <a:bodyPr/>
          <a:lstStyle/>
          <a:p>
            <a:endParaRPr lang="ja-JP" altLang="en-US" dirty="0">
              <a:solidFill>
                <a:srgbClr val="444D26"/>
              </a:solidFill>
            </a:endParaRPr>
          </a:p>
        </p:txBody>
      </p:sp>
      <p:sp>
        <p:nvSpPr>
          <p:cNvPr id="6" name="Slide Number Placeholder 5"/>
          <p:cNvSpPr>
            <a:spLocks noGrp="1"/>
          </p:cNvSpPr>
          <p:nvPr>
            <p:ph type="sldNum" sz="quarter" idx="12"/>
          </p:nvPr>
        </p:nvSpPr>
        <p:spPr/>
        <p:txBody>
          <a:bodyPr/>
          <a:lstStyle/>
          <a:p>
            <a:fld id="{DDA9905D-D08C-4BF0-959C-9717EF1F9984}" type="slidenum">
              <a:rPr lang="ja-JP" altLang="en-US" smtClean="0">
                <a:solidFill>
                  <a:srgbClr val="444D26"/>
                </a:solidFill>
              </a:rPr>
              <a:pPr/>
              <a:t>‹#›</a:t>
            </a:fld>
            <a:endParaRPr lang="ja-JP" altLang="en-US" dirty="0">
              <a:solidFill>
                <a:srgbClr val="444D26"/>
              </a:solidFill>
            </a:endParaRPr>
          </a:p>
        </p:txBody>
      </p:sp>
    </p:spTree>
    <p:extLst>
      <p:ext uri="{BB962C8B-B14F-4D97-AF65-F5344CB8AC3E}">
        <p14:creationId xmlns:p14="http://schemas.microsoft.com/office/powerpoint/2010/main" val="842818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14C76E-A6DF-4E02-8677-19FB5162CBBF}" type="slidenum">
              <a:rPr lang="en-GB" altLang="ja-JP">
                <a:solidFill>
                  <a:srgbClr val="000000"/>
                </a:solidFill>
              </a:rPr>
              <a:pPr>
                <a:defRPr/>
              </a:pPr>
              <a:t>‹#›</a:t>
            </a:fld>
            <a:endParaRPr lang="en-GB" altLang="ja-JP" dirty="0">
              <a:solidFill>
                <a:srgbClr val="000000"/>
              </a:solidFill>
            </a:endParaRPr>
          </a:p>
        </p:txBody>
      </p:sp>
    </p:spTree>
    <p:extLst>
      <p:ext uri="{BB962C8B-B14F-4D97-AF65-F5344CB8AC3E}">
        <p14:creationId xmlns:p14="http://schemas.microsoft.com/office/powerpoint/2010/main" val="4212618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F97499-FFC5-4EA0-B945-7E20E96F4221}" type="slidenum">
              <a:rPr lang="en-GB" altLang="ja-JP">
                <a:solidFill>
                  <a:srgbClr val="000000"/>
                </a:solidFill>
              </a:rPr>
              <a:pPr>
                <a:defRPr/>
              </a:pPr>
              <a:t>‹#›</a:t>
            </a:fld>
            <a:endParaRPr lang="en-GB" altLang="ja-JP" dirty="0">
              <a:solidFill>
                <a:srgbClr val="000000"/>
              </a:solidFill>
            </a:endParaRPr>
          </a:p>
        </p:txBody>
      </p:sp>
    </p:spTree>
    <p:extLst>
      <p:ext uri="{BB962C8B-B14F-4D97-AF65-F5344CB8AC3E}">
        <p14:creationId xmlns:p14="http://schemas.microsoft.com/office/powerpoint/2010/main" val="1702931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54C96944-D658-4A58-97B1-33234F534C21}" type="slidenum">
              <a:rPr lang="en-US" altLang="ja-JP"/>
              <a:pPr>
                <a:defRPr/>
              </a:pPr>
              <a:t>‹#›</a:t>
            </a:fld>
            <a:endParaRPr lang="en-US" altLang="ja-JP" dirty="0"/>
          </a:p>
        </p:txBody>
      </p:sp>
    </p:spTree>
    <p:extLst>
      <p:ext uri="{BB962C8B-B14F-4D97-AF65-F5344CB8AC3E}">
        <p14:creationId xmlns:p14="http://schemas.microsoft.com/office/powerpoint/2010/main" val="2216326469"/>
      </p:ext>
    </p:extLst>
  </p:cSld>
  <p:clrMapOvr>
    <a:masterClrMapping/>
  </p:clrMapOvr>
  <p:transition>
    <p:cover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E24488F7-2CFE-4F72-990B-456E4FBC86E5}" type="slidenum">
              <a:rPr lang="en-US" altLang="ja-JP"/>
              <a:pPr>
                <a:defRPr/>
              </a:pPr>
              <a:t>‹#›</a:t>
            </a:fld>
            <a:endParaRPr lang="en-US" altLang="ja-JP" dirty="0"/>
          </a:p>
        </p:txBody>
      </p:sp>
    </p:spTree>
    <p:extLst>
      <p:ext uri="{BB962C8B-B14F-4D97-AF65-F5344CB8AC3E}">
        <p14:creationId xmlns:p14="http://schemas.microsoft.com/office/powerpoint/2010/main" val="733493843"/>
      </p:ext>
    </p:extLst>
  </p:cSld>
  <p:clrMapOvr>
    <a:masterClrMapping/>
  </p:clrMapOvr>
  <p:transition>
    <p:cover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885E7914-C26C-4A65-B7D3-AD4F403BDA40}" type="slidenum">
              <a:rPr lang="en-US" altLang="ja-JP"/>
              <a:pPr>
                <a:defRPr/>
              </a:pPr>
              <a:t>‹#›</a:t>
            </a:fld>
            <a:endParaRPr lang="en-US" altLang="ja-JP" dirty="0"/>
          </a:p>
        </p:txBody>
      </p:sp>
    </p:spTree>
    <p:extLst>
      <p:ext uri="{BB962C8B-B14F-4D97-AF65-F5344CB8AC3E}">
        <p14:creationId xmlns:p14="http://schemas.microsoft.com/office/powerpoint/2010/main" val="2954560605"/>
      </p:ext>
    </p:extLst>
  </p:cSld>
  <p:clrMapOvr>
    <a:masterClrMapping/>
  </p:clrMapOvr>
  <p:transition>
    <p:cover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6023ECE1-0E21-4778-8450-E17B0A044858}" type="slidenum">
              <a:rPr lang="en-US" altLang="ja-JP"/>
              <a:pPr>
                <a:defRPr/>
              </a:pPr>
              <a:t>‹#›</a:t>
            </a:fld>
            <a:endParaRPr lang="en-US" altLang="ja-JP" dirty="0"/>
          </a:p>
        </p:txBody>
      </p:sp>
    </p:spTree>
    <p:extLst>
      <p:ext uri="{BB962C8B-B14F-4D97-AF65-F5344CB8AC3E}">
        <p14:creationId xmlns:p14="http://schemas.microsoft.com/office/powerpoint/2010/main" val="1093575738"/>
      </p:ext>
    </p:extLst>
  </p:cSld>
  <p:clrMapOvr>
    <a:masterClrMapping/>
  </p:clrMapOvr>
  <p:transition>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927CAC3D-833F-4061-88B3-E8ACDE21B038}" type="slidenum">
              <a:rPr lang="en-US" altLang="ja-JP"/>
              <a:pPr>
                <a:defRPr/>
              </a:pPr>
              <a:t>‹#›</a:t>
            </a:fld>
            <a:endParaRPr lang="en-US" altLang="ja-JP" dirty="0"/>
          </a:p>
        </p:txBody>
      </p:sp>
    </p:spTree>
    <p:extLst>
      <p:ext uri="{BB962C8B-B14F-4D97-AF65-F5344CB8AC3E}">
        <p14:creationId xmlns:p14="http://schemas.microsoft.com/office/powerpoint/2010/main" val="836578991"/>
      </p:ext>
    </p:extLst>
  </p:cSld>
  <p:clrMapOvr>
    <a:masterClrMapping/>
  </p:clrMapOvr>
  <p:transition>
    <p:cover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FDF77169-EF83-4CFB-9A02-B15F991DE929}" type="slidenum">
              <a:rPr lang="en-US" altLang="ja-JP"/>
              <a:pPr>
                <a:defRPr/>
              </a:pPr>
              <a:t>‹#›</a:t>
            </a:fld>
            <a:endParaRPr lang="en-US" altLang="ja-JP" dirty="0"/>
          </a:p>
        </p:txBody>
      </p:sp>
    </p:spTree>
    <p:extLst>
      <p:ext uri="{BB962C8B-B14F-4D97-AF65-F5344CB8AC3E}">
        <p14:creationId xmlns:p14="http://schemas.microsoft.com/office/powerpoint/2010/main" val="2984436677"/>
      </p:ext>
    </p:extLst>
  </p:cSld>
  <p:clrMapOvr>
    <a:masterClrMapping/>
  </p:clrMapOvr>
  <p:transition>
    <p:cover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35BFC14B-C26B-4F80-B878-785FA0241E5C}" type="slidenum">
              <a:rPr lang="en-US" altLang="ja-JP"/>
              <a:pPr>
                <a:defRPr/>
              </a:pPr>
              <a:t>‹#›</a:t>
            </a:fld>
            <a:endParaRPr lang="en-US" altLang="ja-JP" dirty="0"/>
          </a:p>
        </p:txBody>
      </p:sp>
    </p:spTree>
    <p:extLst>
      <p:ext uri="{BB962C8B-B14F-4D97-AF65-F5344CB8AC3E}">
        <p14:creationId xmlns:p14="http://schemas.microsoft.com/office/powerpoint/2010/main" val="2939176819"/>
      </p:ext>
    </p:extLst>
  </p:cSld>
  <p:clrMapOvr>
    <a:masterClrMapping/>
  </p:clrMapOvr>
  <p:transition>
    <p:cover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9C51FD5-61EC-491B-841F-F2193EF505C8}" type="slidenum">
              <a:rPr lang="en-US" altLang="ja-JP"/>
              <a:pPr>
                <a:defRPr/>
              </a:pPr>
              <a:t>‹#›</a:t>
            </a:fld>
            <a:endParaRPr lang="en-US" altLang="ja-JP" dirty="0"/>
          </a:p>
        </p:txBody>
      </p:sp>
    </p:spTree>
    <p:extLst>
      <p:ext uri="{BB962C8B-B14F-4D97-AF65-F5344CB8AC3E}">
        <p14:creationId xmlns:p14="http://schemas.microsoft.com/office/powerpoint/2010/main" val="2962834544"/>
      </p:ext>
    </p:extLst>
  </p:cSld>
  <p:clrMapOvr>
    <a:masterClrMapping/>
  </p:clrMapOvr>
  <p:transition>
    <p:cover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B48FC72C-DA01-46D7-90E4-CBCC64AAA31A}" type="slidenum">
              <a:rPr lang="en-US" altLang="ja-JP"/>
              <a:pPr>
                <a:defRPr/>
              </a:pPr>
              <a:t>‹#›</a:t>
            </a:fld>
            <a:endParaRPr lang="en-US" altLang="ja-JP" dirty="0"/>
          </a:p>
        </p:txBody>
      </p:sp>
    </p:spTree>
    <p:extLst>
      <p:ext uri="{BB962C8B-B14F-4D97-AF65-F5344CB8AC3E}">
        <p14:creationId xmlns:p14="http://schemas.microsoft.com/office/powerpoint/2010/main" val="3850329988"/>
      </p:ext>
    </p:extLst>
  </p:cSld>
  <p:clrMapOvr>
    <a:masterClrMapping/>
  </p:clrMapOvr>
  <p:transition>
    <p:cover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7A64D98A-8C31-4144-AB60-0052CDC262D9}" type="slidenum">
              <a:rPr lang="en-US" altLang="ja-JP"/>
              <a:pPr>
                <a:defRPr/>
              </a:pPr>
              <a:t>‹#›</a:t>
            </a:fld>
            <a:endParaRPr lang="en-US" altLang="ja-JP" dirty="0"/>
          </a:p>
        </p:txBody>
      </p:sp>
    </p:spTree>
    <p:extLst>
      <p:ext uri="{BB962C8B-B14F-4D97-AF65-F5344CB8AC3E}">
        <p14:creationId xmlns:p14="http://schemas.microsoft.com/office/powerpoint/2010/main" val="3820228575"/>
      </p:ext>
    </p:extLst>
  </p:cSld>
  <p:clrMapOvr>
    <a:masterClrMapping/>
  </p:clrMapOvr>
  <p:transition>
    <p:cover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C49A26FA-BEE0-47AC-9C46-32C55B48BDDE}" type="slidenum">
              <a:rPr lang="en-US" altLang="ja-JP"/>
              <a:pPr>
                <a:defRPr/>
              </a:pPr>
              <a:t>‹#›</a:t>
            </a:fld>
            <a:endParaRPr lang="en-US" altLang="ja-JP" dirty="0"/>
          </a:p>
        </p:txBody>
      </p:sp>
    </p:spTree>
    <p:extLst>
      <p:ext uri="{BB962C8B-B14F-4D97-AF65-F5344CB8AC3E}">
        <p14:creationId xmlns:p14="http://schemas.microsoft.com/office/powerpoint/2010/main" val="435093168"/>
      </p:ext>
    </p:extLst>
  </p:cSld>
  <p:clrMapOvr>
    <a:masterClrMapping/>
  </p:clrMapOvr>
  <p:transition>
    <p:cover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08EF859C-4CDE-426D-A43B-EB0F0A3F3F5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27922654"/>
      </p:ext>
    </p:extLst>
  </p:cSld>
  <p:clrMapOvr>
    <a:masterClrMapping/>
  </p:clrMapOvr>
  <p:transition>
    <p:cover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5DB7D9E1-1E58-4F3C-BED3-B30B9FCC84A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81690317"/>
      </p:ext>
    </p:extLst>
  </p:cSld>
  <p:clrMapOvr>
    <a:masterClrMapping/>
  </p:clrMapOvr>
  <p:transition>
    <p:cover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64E0970-1034-4D60-9413-C2FE96081C8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07881631"/>
      </p:ext>
    </p:extLst>
  </p:cSld>
  <p:clrMapOvr>
    <a:masterClrMapping/>
  </p:clrMapOvr>
  <p:transition>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7273423-F70C-4EDE-BECE-393B4BC3CB0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29840901"/>
      </p:ext>
    </p:extLst>
  </p:cSld>
  <p:clrMapOvr>
    <a:masterClrMapping/>
  </p:clrMapOvr>
  <p:transition>
    <p:cover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9EF04881-295D-41B6-A0CE-3BD23AC91C1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01577620"/>
      </p:ext>
    </p:extLst>
  </p:cSld>
  <p:clrMapOvr>
    <a:masterClrMapping/>
  </p:clrMapOvr>
  <p:transition>
    <p:cover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DD0CB32A-C2AD-4167-837B-53A9B1717F3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131290"/>
      </p:ext>
    </p:extLst>
  </p:cSld>
  <p:clrMapOvr>
    <a:masterClrMapping/>
  </p:clrMapOvr>
  <p:transition>
    <p:cover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C2D93228-EE22-4910-8AE3-CABA82A196B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12716381"/>
      </p:ext>
    </p:extLst>
  </p:cSld>
  <p:clrMapOvr>
    <a:masterClrMapping/>
  </p:clrMapOvr>
  <p:transition>
    <p:cover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F20D89F-751F-40F3-B0D0-FEB849181B8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31562827"/>
      </p:ext>
    </p:extLst>
  </p:cSld>
  <p:clrMapOvr>
    <a:masterClrMapping/>
  </p:clrMapOvr>
  <p:transition>
    <p:cover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800E9829-0A97-4009-9D34-BDAB053C8A6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03823921"/>
      </p:ext>
    </p:extLst>
  </p:cSld>
  <p:clrMapOvr>
    <a:masterClrMapping/>
  </p:clrMapOvr>
  <p:transition>
    <p:cover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BAA27D0-C197-4A7F-8412-E1498FC0C83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06276346"/>
      </p:ext>
    </p:extLst>
  </p:cSld>
  <p:clrMapOvr>
    <a:masterClrMapping/>
  </p:clrMapOvr>
  <p:transition>
    <p:cover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F286DEB-ECDB-49C4-BF8A-42114C2BA0C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9768730"/>
      </p:ext>
    </p:extLst>
  </p:cSld>
  <p:clrMapOvr>
    <a:masterClrMapping/>
  </p:clrMapOvr>
  <p:transition>
    <p:cover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87"/>
            <a:ext cx="7772400" cy="147018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20"/>
            <a:ext cx="6400800" cy="1753077"/>
          </a:xfrm>
        </p:spPr>
        <p:txBody>
          <a:bodyPr/>
          <a:lstStyle>
            <a:lvl1pPr marL="0" indent="0" algn="ctr">
              <a:buNone/>
              <a:defRPr/>
            </a:lvl1pPr>
            <a:lvl2pPr marL="411400" indent="0" algn="ctr">
              <a:buNone/>
              <a:defRPr/>
            </a:lvl2pPr>
            <a:lvl3pPr marL="822785" indent="0" algn="ctr">
              <a:buNone/>
              <a:defRPr/>
            </a:lvl3pPr>
            <a:lvl4pPr marL="1234199" indent="0" algn="ctr">
              <a:buNone/>
              <a:defRPr/>
            </a:lvl4pPr>
            <a:lvl5pPr marL="1645590" indent="0" algn="ctr">
              <a:buNone/>
              <a:defRPr/>
            </a:lvl5pPr>
            <a:lvl6pPr marL="2056989" indent="0" algn="ctr">
              <a:buNone/>
              <a:defRPr/>
            </a:lvl6pPr>
            <a:lvl7pPr marL="2468385" indent="0" algn="ctr">
              <a:buNone/>
              <a:defRPr/>
            </a:lvl7pPr>
            <a:lvl8pPr marL="2879784" indent="0" algn="ctr">
              <a:buNone/>
              <a:defRPr/>
            </a:lvl8pPr>
            <a:lvl9pPr marL="329118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1141790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160600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p:spPr>
        <p:txBody>
          <a:bodyPr anchor="b"/>
          <a:lstStyle>
            <a:lvl1pPr marL="0" indent="0">
              <a:buNone/>
              <a:defRPr sz="1800"/>
            </a:lvl1pPr>
            <a:lvl2pPr marL="411400" indent="0">
              <a:buNone/>
              <a:defRPr sz="1600"/>
            </a:lvl2pPr>
            <a:lvl3pPr marL="822785" indent="0">
              <a:buNone/>
              <a:defRPr sz="1400"/>
            </a:lvl3pPr>
            <a:lvl4pPr marL="1234199" indent="0">
              <a:buNone/>
              <a:defRPr sz="1300"/>
            </a:lvl4pPr>
            <a:lvl5pPr marL="1645590" indent="0">
              <a:buNone/>
              <a:defRPr sz="1300"/>
            </a:lvl5pPr>
            <a:lvl6pPr marL="2056989" indent="0">
              <a:buNone/>
              <a:defRPr sz="1300"/>
            </a:lvl6pPr>
            <a:lvl7pPr marL="2468385" indent="0">
              <a:buNone/>
              <a:defRPr sz="1300"/>
            </a:lvl7pPr>
            <a:lvl8pPr marL="2879784" indent="0">
              <a:buNone/>
              <a:defRPr sz="1300"/>
            </a:lvl8pPr>
            <a:lvl9pPr marL="3291180" indent="0">
              <a:buNone/>
              <a:defRPr sz="1300"/>
            </a:lvl9pPr>
          </a:lstStyle>
          <a:p>
            <a:pPr lvl="0"/>
            <a:r>
              <a:rPr lang="ja-JP" altLang="en-US" smtClean="0"/>
              <a:t>マスター テキストの書式設定</a:t>
            </a:r>
          </a:p>
        </p:txBody>
      </p:sp>
    </p:spTree>
    <p:extLst>
      <p:ext uri="{BB962C8B-B14F-4D97-AF65-F5344CB8AC3E}">
        <p14:creationId xmlns:p14="http://schemas.microsoft.com/office/powerpoint/2010/main" val="52342292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89154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03878311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p:spPr>
        <p:txBody>
          <a:bodyPr anchor="b"/>
          <a:lstStyle>
            <a:lvl1pPr marL="0" indent="0">
              <a:buNone/>
              <a:defRPr sz="2200" b="1"/>
            </a:lvl1pPr>
            <a:lvl2pPr marL="411400" indent="0">
              <a:buNone/>
              <a:defRPr sz="1800" b="1"/>
            </a:lvl2pPr>
            <a:lvl3pPr marL="822785" indent="0">
              <a:buNone/>
              <a:defRPr sz="1600" b="1"/>
            </a:lvl3pPr>
            <a:lvl4pPr marL="1234199" indent="0">
              <a:buNone/>
              <a:defRPr sz="1400" b="1"/>
            </a:lvl4pPr>
            <a:lvl5pPr marL="1645590" indent="0">
              <a:buNone/>
              <a:defRPr sz="1400" b="1"/>
            </a:lvl5pPr>
            <a:lvl6pPr marL="2056989" indent="0">
              <a:buNone/>
              <a:defRPr sz="1400" b="1"/>
            </a:lvl6pPr>
            <a:lvl7pPr marL="2468385" indent="0">
              <a:buNone/>
              <a:defRPr sz="1400" b="1"/>
            </a:lvl7pPr>
            <a:lvl8pPr marL="2879784" indent="0">
              <a:buNone/>
              <a:defRPr sz="1400" b="1"/>
            </a:lvl8pPr>
            <a:lvl9pPr marL="3291180"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87" y="1534478"/>
            <a:ext cx="4041933" cy="640080"/>
          </a:xfrm>
        </p:spPr>
        <p:txBody>
          <a:bodyPr anchor="b"/>
          <a:lstStyle>
            <a:lvl1pPr marL="0" indent="0">
              <a:buNone/>
              <a:defRPr sz="2200" b="1"/>
            </a:lvl1pPr>
            <a:lvl2pPr marL="411400" indent="0">
              <a:buNone/>
              <a:defRPr sz="1800" b="1"/>
            </a:lvl2pPr>
            <a:lvl3pPr marL="822785" indent="0">
              <a:buNone/>
              <a:defRPr sz="1600" b="1"/>
            </a:lvl3pPr>
            <a:lvl4pPr marL="1234199" indent="0">
              <a:buNone/>
              <a:defRPr sz="1400" b="1"/>
            </a:lvl4pPr>
            <a:lvl5pPr marL="1645590" indent="0">
              <a:buNone/>
              <a:defRPr sz="1400" b="1"/>
            </a:lvl5pPr>
            <a:lvl6pPr marL="2056989" indent="0">
              <a:buNone/>
              <a:defRPr sz="1400" b="1"/>
            </a:lvl6pPr>
            <a:lvl7pPr marL="2468385" indent="0">
              <a:buNone/>
              <a:defRPr sz="1400" b="1"/>
            </a:lvl7pPr>
            <a:lvl8pPr marL="2879784" indent="0">
              <a:buNone/>
              <a:defRPr sz="1400" b="1"/>
            </a:lvl8pPr>
            <a:lvl9pPr marL="3291180"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87"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6763818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06614739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28860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12"/>
            <a:ext cx="3008948" cy="1161573"/>
          </a:xfrm>
        </p:spPr>
        <p:txBody>
          <a:bodyPr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p:spPr>
        <p:txBody>
          <a:bodyPr/>
          <a:lstStyle>
            <a:lvl1pPr marL="0" indent="0">
              <a:buNone/>
              <a:defRPr sz="1300"/>
            </a:lvl1pPr>
            <a:lvl2pPr marL="411400" indent="0">
              <a:buNone/>
              <a:defRPr sz="1100"/>
            </a:lvl2pPr>
            <a:lvl3pPr marL="822785" indent="0">
              <a:buNone/>
              <a:defRPr sz="900"/>
            </a:lvl3pPr>
            <a:lvl4pPr marL="1234199" indent="0">
              <a:buNone/>
              <a:defRPr sz="800"/>
            </a:lvl4pPr>
            <a:lvl5pPr marL="1645590" indent="0">
              <a:buNone/>
              <a:defRPr sz="800"/>
            </a:lvl5pPr>
            <a:lvl6pPr marL="2056989" indent="0">
              <a:buNone/>
              <a:defRPr sz="800"/>
            </a:lvl6pPr>
            <a:lvl7pPr marL="2468385" indent="0">
              <a:buNone/>
              <a:defRPr sz="800"/>
            </a:lvl7pPr>
            <a:lvl8pPr marL="2879784" indent="0">
              <a:buNone/>
              <a:defRPr sz="800"/>
            </a:lvl8pPr>
            <a:lvl9pPr marL="3291180"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19825059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p:spPr>
        <p:txBody>
          <a:bodyPr/>
          <a:lstStyle>
            <a:lvl1pPr marL="0" indent="0">
              <a:buNone/>
              <a:defRPr sz="2900"/>
            </a:lvl1pPr>
            <a:lvl2pPr marL="411400" indent="0">
              <a:buNone/>
              <a:defRPr sz="2500"/>
            </a:lvl2pPr>
            <a:lvl3pPr marL="822785" indent="0">
              <a:buNone/>
              <a:defRPr sz="2200"/>
            </a:lvl3pPr>
            <a:lvl4pPr marL="1234199" indent="0">
              <a:buNone/>
              <a:defRPr sz="1800"/>
            </a:lvl4pPr>
            <a:lvl5pPr marL="1645590" indent="0">
              <a:buNone/>
              <a:defRPr sz="1800"/>
            </a:lvl5pPr>
            <a:lvl6pPr marL="2056989" indent="0">
              <a:buNone/>
              <a:defRPr sz="1800"/>
            </a:lvl6pPr>
            <a:lvl7pPr marL="2468385" indent="0">
              <a:buNone/>
              <a:defRPr sz="1800"/>
            </a:lvl7pPr>
            <a:lvl8pPr marL="2879784" indent="0">
              <a:buNone/>
              <a:defRPr sz="1800"/>
            </a:lvl8pPr>
            <a:lvl9pPr marL="3291180"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p:spPr>
        <p:txBody>
          <a:bodyPr/>
          <a:lstStyle>
            <a:lvl1pPr marL="0" indent="0">
              <a:buNone/>
              <a:defRPr sz="1300"/>
            </a:lvl1pPr>
            <a:lvl2pPr marL="411400" indent="0">
              <a:buNone/>
              <a:defRPr sz="1100"/>
            </a:lvl2pPr>
            <a:lvl3pPr marL="822785" indent="0">
              <a:buNone/>
              <a:defRPr sz="900"/>
            </a:lvl3pPr>
            <a:lvl4pPr marL="1234199" indent="0">
              <a:buNone/>
              <a:defRPr sz="800"/>
            </a:lvl4pPr>
            <a:lvl5pPr marL="1645590" indent="0">
              <a:buNone/>
              <a:defRPr sz="800"/>
            </a:lvl5pPr>
            <a:lvl6pPr marL="2056989" indent="0">
              <a:buNone/>
              <a:defRPr sz="800"/>
            </a:lvl6pPr>
            <a:lvl7pPr marL="2468385" indent="0">
              <a:buNone/>
              <a:defRPr sz="800"/>
            </a:lvl7pPr>
            <a:lvl8pPr marL="2879784" indent="0">
              <a:buNone/>
              <a:defRPr sz="800"/>
            </a:lvl8pPr>
            <a:lvl9pPr marL="3291180"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211614811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3960090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182880"/>
            <a:ext cx="1840230" cy="578358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891540" y="182880"/>
            <a:ext cx="5383530" cy="578358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0259820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85"/>
            <a:ext cx="7772400" cy="147018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18"/>
            <a:ext cx="6400800" cy="1753077"/>
          </a:xfrm>
        </p:spPr>
        <p:txBody>
          <a:bodyPr/>
          <a:lstStyle>
            <a:lvl1pPr marL="0" indent="0" algn="ctr">
              <a:buNone/>
              <a:defRPr/>
            </a:lvl1pPr>
            <a:lvl2pPr marL="411408" indent="0" algn="ctr">
              <a:buNone/>
              <a:defRPr/>
            </a:lvl2pPr>
            <a:lvl3pPr marL="822803" indent="0" algn="ctr">
              <a:buNone/>
              <a:defRPr/>
            </a:lvl3pPr>
            <a:lvl4pPr marL="1234223" indent="0" algn="ctr">
              <a:buNone/>
              <a:defRPr/>
            </a:lvl4pPr>
            <a:lvl5pPr marL="1645622" indent="0" algn="ctr">
              <a:buNone/>
              <a:defRPr/>
            </a:lvl5pPr>
            <a:lvl6pPr marL="2057030" indent="0" algn="ctr">
              <a:buNone/>
              <a:defRPr/>
            </a:lvl6pPr>
            <a:lvl7pPr marL="2468435" indent="0" algn="ctr">
              <a:buNone/>
              <a:defRPr/>
            </a:lvl7pPr>
            <a:lvl8pPr marL="2879842" indent="0" algn="ctr">
              <a:buNone/>
              <a:defRPr/>
            </a:lvl8pPr>
            <a:lvl9pPr marL="3291246"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5381947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2172093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p:spPr>
        <p:txBody>
          <a:bodyPr anchor="b"/>
          <a:lstStyle>
            <a:lvl1pPr marL="0" indent="0">
              <a:buNone/>
              <a:defRPr sz="1800"/>
            </a:lvl1pPr>
            <a:lvl2pPr marL="411408" indent="0">
              <a:buNone/>
              <a:defRPr sz="1600"/>
            </a:lvl2pPr>
            <a:lvl3pPr marL="822803" indent="0">
              <a:buNone/>
              <a:defRPr sz="1400"/>
            </a:lvl3pPr>
            <a:lvl4pPr marL="1234223" indent="0">
              <a:buNone/>
              <a:defRPr sz="1300"/>
            </a:lvl4pPr>
            <a:lvl5pPr marL="1645622" indent="0">
              <a:buNone/>
              <a:defRPr sz="1300"/>
            </a:lvl5pPr>
            <a:lvl6pPr marL="2057030" indent="0">
              <a:buNone/>
              <a:defRPr sz="1300"/>
            </a:lvl6pPr>
            <a:lvl7pPr marL="2468435" indent="0">
              <a:buNone/>
              <a:defRPr sz="1300"/>
            </a:lvl7pPr>
            <a:lvl8pPr marL="2879842" indent="0">
              <a:buNone/>
              <a:defRPr sz="1300"/>
            </a:lvl8pPr>
            <a:lvl9pPr marL="3291246" indent="0">
              <a:buNone/>
              <a:defRPr sz="1300"/>
            </a:lvl9pPr>
          </a:lstStyle>
          <a:p>
            <a:pPr lvl="0"/>
            <a:r>
              <a:rPr lang="ja-JP" altLang="en-US" smtClean="0"/>
              <a:t>マスター テキストの書式設定</a:t>
            </a:r>
          </a:p>
        </p:txBody>
      </p:sp>
    </p:spTree>
    <p:extLst>
      <p:ext uri="{BB962C8B-B14F-4D97-AF65-F5344CB8AC3E}">
        <p14:creationId xmlns:p14="http://schemas.microsoft.com/office/powerpoint/2010/main" val="243259870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89154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1214151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p:spPr>
        <p:txBody>
          <a:bodyPr anchor="b"/>
          <a:lstStyle>
            <a:lvl1pPr marL="0" indent="0">
              <a:buNone/>
              <a:defRPr sz="2200" b="1"/>
            </a:lvl1pPr>
            <a:lvl2pPr marL="411408" indent="0">
              <a:buNone/>
              <a:defRPr sz="1800" b="1"/>
            </a:lvl2pPr>
            <a:lvl3pPr marL="822803" indent="0">
              <a:buNone/>
              <a:defRPr sz="1600" b="1"/>
            </a:lvl3pPr>
            <a:lvl4pPr marL="1234223" indent="0">
              <a:buNone/>
              <a:defRPr sz="1400" b="1"/>
            </a:lvl4pPr>
            <a:lvl5pPr marL="1645622" indent="0">
              <a:buNone/>
              <a:defRPr sz="1400" b="1"/>
            </a:lvl5pPr>
            <a:lvl6pPr marL="2057030" indent="0">
              <a:buNone/>
              <a:defRPr sz="1400" b="1"/>
            </a:lvl6pPr>
            <a:lvl7pPr marL="2468435" indent="0">
              <a:buNone/>
              <a:defRPr sz="1400" b="1"/>
            </a:lvl7pPr>
            <a:lvl8pPr marL="2879842" indent="0">
              <a:buNone/>
              <a:defRPr sz="1400" b="1"/>
            </a:lvl8pPr>
            <a:lvl9pPr marL="3291246"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85" y="1534478"/>
            <a:ext cx="4041933" cy="640080"/>
          </a:xfrm>
        </p:spPr>
        <p:txBody>
          <a:bodyPr anchor="b"/>
          <a:lstStyle>
            <a:lvl1pPr marL="0" indent="0">
              <a:buNone/>
              <a:defRPr sz="2200" b="1"/>
            </a:lvl1pPr>
            <a:lvl2pPr marL="411408" indent="0">
              <a:buNone/>
              <a:defRPr sz="1800" b="1"/>
            </a:lvl2pPr>
            <a:lvl3pPr marL="822803" indent="0">
              <a:buNone/>
              <a:defRPr sz="1600" b="1"/>
            </a:lvl3pPr>
            <a:lvl4pPr marL="1234223" indent="0">
              <a:buNone/>
              <a:defRPr sz="1400" b="1"/>
            </a:lvl4pPr>
            <a:lvl5pPr marL="1645622" indent="0">
              <a:buNone/>
              <a:defRPr sz="1400" b="1"/>
            </a:lvl5pPr>
            <a:lvl6pPr marL="2057030" indent="0">
              <a:buNone/>
              <a:defRPr sz="1400" b="1"/>
            </a:lvl6pPr>
            <a:lvl7pPr marL="2468435" indent="0">
              <a:buNone/>
              <a:defRPr sz="1400" b="1"/>
            </a:lvl7pPr>
            <a:lvl8pPr marL="2879842" indent="0">
              <a:buNone/>
              <a:defRPr sz="1400" b="1"/>
            </a:lvl8pPr>
            <a:lvl9pPr marL="3291246"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85"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7006765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54125623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3063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10"/>
            <a:ext cx="3008948" cy="1161573"/>
          </a:xfrm>
        </p:spPr>
        <p:txBody>
          <a:bodyPr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p:spPr>
        <p:txBody>
          <a:bodyPr/>
          <a:lstStyle>
            <a:lvl1pPr marL="0" indent="0">
              <a:buNone/>
              <a:defRPr sz="1300"/>
            </a:lvl1pPr>
            <a:lvl2pPr marL="411408" indent="0">
              <a:buNone/>
              <a:defRPr sz="1100"/>
            </a:lvl2pPr>
            <a:lvl3pPr marL="822803" indent="0">
              <a:buNone/>
              <a:defRPr sz="900"/>
            </a:lvl3pPr>
            <a:lvl4pPr marL="1234223" indent="0">
              <a:buNone/>
              <a:defRPr sz="800"/>
            </a:lvl4pPr>
            <a:lvl5pPr marL="1645622" indent="0">
              <a:buNone/>
              <a:defRPr sz="800"/>
            </a:lvl5pPr>
            <a:lvl6pPr marL="2057030" indent="0">
              <a:buNone/>
              <a:defRPr sz="800"/>
            </a:lvl6pPr>
            <a:lvl7pPr marL="2468435" indent="0">
              <a:buNone/>
              <a:defRPr sz="800"/>
            </a:lvl7pPr>
            <a:lvl8pPr marL="2879842" indent="0">
              <a:buNone/>
              <a:defRPr sz="800"/>
            </a:lvl8pPr>
            <a:lvl9pPr marL="3291246"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55102067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p:spPr>
        <p:txBody>
          <a:bodyPr/>
          <a:lstStyle>
            <a:lvl1pPr marL="0" indent="0">
              <a:buNone/>
              <a:defRPr sz="2900"/>
            </a:lvl1pPr>
            <a:lvl2pPr marL="411408" indent="0">
              <a:buNone/>
              <a:defRPr sz="2500"/>
            </a:lvl2pPr>
            <a:lvl3pPr marL="822803" indent="0">
              <a:buNone/>
              <a:defRPr sz="2200"/>
            </a:lvl3pPr>
            <a:lvl4pPr marL="1234223" indent="0">
              <a:buNone/>
              <a:defRPr sz="1800"/>
            </a:lvl4pPr>
            <a:lvl5pPr marL="1645622" indent="0">
              <a:buNone/>
              <a:defRPr sz="1800"/>
            </a:lvl5pPr>
            <a:lvl6pPr marL="2057030" indent="0">
              <a:buNone/>
              <a:defRPr sz="1800"/>
            </a:lvl6pPr>
            <a:lvl7pPr marL="2468435" indent="0">
              <a:buNone/>
              <a:defRPr sz="1800"/>
            </a:lvl7pPr>
            <a:lvl8pPr marL="2879842" indent="0">
              <a:buNone/>
              <a:defRPr sz="1800"/>
            </a:lvl8pPr>
            <a:lvl9pPr marL="3291246"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p:spPr>
        <p:txBody>
          <a:bodyPr/>
          <a:lstStyle>
            <a:lvl1pPr marL="0" indent="0">
              <a:buNone/>
              <a:defRPr sz="1300"/>
            </a:lvl1pPr>
            <a:lvl2pPr marL="411408" indent="0">
              <a:buNone/>
              <a:defRPr sz="1100"/>
            </a:lvl2pPr>
            <a:lvl3pPr marL="822803" indent="0">
              <a:buNone/>
              <a:defRPr sz="900"/>
            </a:lvl3pPr>
            <a:lvl4pPr marL="1234223" indent="0">
              <a:buNone/>
              <a:defRPr sz="800"/>
            </a:lvl4pPr>
            <a:lvl5pPr marL="1645622" indent="0">
              <a:buNone/>
              <a:defRPr sz="800"/>
            </a:lvl5pPr>
            <a:lvl6pPr marL="2057030" indent="0">
              <a:buNone/>
              <a:defRPr sz="800"/>
            </a:lvl6pPr>
            <a:lvl7pPr marL="2468435" indent="0">
              <a:buNone/>
              <a:defRPr sz="800"/>
            </a:lvl7pPr>
            <a:lvl8pPr marL="2879842" indent="0">
              <a:buNone/>
              <a:defRPr sz="800"/>
            </a:lvl8pPr>
            <a:lvl9pPr marL="3291246"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256137099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7035101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182880"/>
            <a:ext cx="1840230" cy="578358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891540" y="182880"/>
            <a:ext cx="5383530" cy="578358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837850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82"/>
            <a:ext cx="7772400" cy="147018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15"/>
            <a:ext cx="6400800" cy="1753077"/>
          </a:xfrm>
        </p:spPr>
        <p:txBody>
          <a:bodyPr/>
          <a:lstStyle>
            <a:lvl1pPr marL="0" indent="0" algn="ctr">
              <a:buNone/>
              <a:defRPr/>
            </a:lvl1pPr>
            <a:lvl2pPr marL="411420" indent="0" algn="ctr">
              <a:buNone/>
              <a:defRPr/>
            </a:lvl2pPr>
            <a:lvl3pPr marL="822830" indent="0" algn="ctr">
              <a:buNone/>
              <a:defRPr/>
            </a:lvl3pPr>
            <a:lvl4pPr marL="1234259" indent="0" algn="ctr">
              <a:buNone/>
              <a:defRPr/>
            </a:lvl4pPr>
            <a:lvl5pPr marL="1645673" indent="0" algn="ctr">
              <a:buNone/>
              <a:defRPr/>
            </a:lvl5pPr>
            <a:lvl6pPr marL="2057091" indent="0" algn="ctr">
              <a:buNone/>
              <a:defRPr/>
            </a:lvl6pPr>
            <a:lvl7pPr marL="2468509" indent="0" algn="ctr">
              <a:buNone/>
              <a:defRPr/>
            </a:lvl7pPr>
            <a:lvl8pPr marL="2879928" indent="0" algn="ctr">
              <a:buNone/>
              <a:defRPr/>
            </a:lvl8pPr>
            <a:lvl9pPr marL="3291345"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56646297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2256322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p:spPr>
        <p:txBody>
          <a:bodyPr anchor="b"/>
          <a:lstStyle>
            <a:lvl1pPr marL="0" indent="0">
              <a:buNone/>
              <a:defRPr sz="1800"/>
            </a:lvl1pPr>
            <a:lvl2pPr marL="411420" indent="0">
              <a:buNone/>
              <a:defRPr sz="1600"/>
            </a:lvl2pPr>
            <a:lvl3pPr marL="822830" indent="0">
              <a:buNone/>
              <a:defRPr sz="1400"/>
            </a:lvl3pPr>
            <a:lvl4pPr marL="1234259" indent="0">
              <a:buNone/>
              <a:defRPr sz="1300"/>
            </a:lvl4pPr>
            <a:lvl5pPr marL="1645673" indent="0">
              <a:buNone/>
              <a:defRPr sz="1300"/>
            </a:lvl5pPr>
            <a:lvl6pPr marL="2057091" indent="0">
              <a:buNone/>
              <a:defRPr sz="1300"/>
            </a:lvl6pPr>
            <a:lvl7pPr marL="2468509" indent="0">
              <a:buNone/>
              <a:defRPr sz="1300"/>
            </a:lvl7pPr>
            <a:lvl8pPr marL="2879928" indent="0">
              <a:buNone/>
              <a:defRPr sz="1300"/>
            </a:lvl8pPr>
            <a:lvl9pPr marL="3291345" indent="0">
              <a:buNone/>
              <a:defRPr sz="1300"/>
            </a:lvl9pPr>
          </a:lstStyle>
          <a:p>
            <a:pPr lvl="0"/>
            <a:r>
              <a:rPr lang="ja-JP" altLang="en-US" smtClean="0"/>
              <a:t>マスター テキストの書式設定</a:t>
            </a:r>
          </a:p>
        </p:txBody>
      </p:sp>
    </p:spTree>
    <p:extLst>
      <p:ext uri="{BB962C8B-B14F-4D97-AF65-F5344CB8AC3E}">
        <p14:creationId xmlns:p14="http://schemas.microsoft.com/office/powerpoint/2010/main" val="169021785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89154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2384909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p:spPr>
        <p:txBody>
          <a:bodyPr anchor="b"/>
          <a:lstStyle>
            <a:lvl1pPr marL="0" indent="0">
              <a:buNone/>
              <a:defRPr sz="2200" b="1"/>
            </a:lvl1pPr>
            <a:lvl2pPr marL="411420" indent="0">
              <a:buNone/>
              <a:defRPr sz="1800" b="1"/>
            </a:lvl2pPr>
            <a:lvl3pPr marL="822830" indent="0">
              <a:buNone/>
              <a:defRPr sz="1600" b="1"/>
            </a:lvl3pPr>
            <a:lvl4pPr marL="1234259" indent="0">
              <a:buNone/>
              <a:defRPr sz="1400" b="1"/>
            </a:lvl4pPr>
            <a:lvl5pPr marL="1645673" indent="0">
              <a:buNone/>
              <a:defRPr sz="1400" b="1"/>
            </a:lvl5pPr>
            <a:lvl6pPr marL="2057091" indent="0">
              <a:buNone/>
              <a:defRPr sz="1400" b="1"/>
            </a:lvl6pPr>
            <a:lvl7pPr marL="2468509" indent="0">
              <a:buNone/>
              <a:defRPr sz="1400" b="1"/>
            </a:lvl7pPr>
            <a:lvl8pPr marL="2879928" indent="0">
              <a:buNone/>
              <a:defRPr sz="1400" b="1"/>
            </a:lvl8pPr>
            <a:lvl9pPr marL="3291345"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82" y="1534478"/>
            <a:ext cx="4041933" cy="640080"/>
          </a:xfrm>
        </p:spPr>
        <p:txBody>
          <a:bodyPr anchor="b"/>
          <a:lstStyle>
            <a:lvl1pPr marL="0" indent="0">
              <a:buNone/>
              <a:defRPr sz="2200" b="1"/>
            </a:lvl1pPr>
            <a:lvl2pPr marL="411420" indent="0">
              <a:buNone/>
              <a:defRPr sz="1800" b="1"/>
            </a:lvl2pPr>
            <a:lvl3pPr marL="822830" indent="0">
              <a:buNone/>
              <a:defRPr sz="1600" b="1"/>
            </a:lvl3pPr>
            <a:lvl4pPr marL="1234259" indent="0">
              <a:buNone/>
              <a:defRPr sz="1400" b="1"/>
            </a:lvl4pPr>
            <a:lvl5pPr marL="1645673" indent="0">
              <a:buNone/>
              <a:defRPr sz="1400" b="1"/>
            </a:lvl5pPr>
            <a:lvl6pPr marL="2057091" indent="0">
              <a:buNone/>
              <a:defRPr sz="1400" b="1"/>
            </a:lvl6pPr>
            <a:lvl7pPr marL="2468509" indent="0">
              <a:buNone/>
              <a:defRPr sz="1400" b="1"/>
            </a:lvl7pPr>
            <a:lvl8pPr marL="2879928" indent="0">
              <a:buNone/>
              <a:defRPr sz="1400" b="1"/>
            </a:lvl8pPr>
            <a:lvl9pPr marL="3291345"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82"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65643856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07908273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42085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7"/>
            <a:ext cx="3008948" cy="1161573"/>
          </a:xfrm>
        </p:spPr>
        <p:txBody>
          <a:bodyPr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p:spPr>
        <p:txBody>
          <a:bodyPr/>
          <a:lstStyle>
            <a:lvl1pPr marL="0" indent="0">
              <a:buNone/>
              <a:defRPr sz="1300"/>
            </a:lvl1pPr>
            <a:lvl2pPr marL="411420" indent="0">
              <a:buNone/>
              <a:defRPr sz="1100"/>
            </a:lvl2pPr>
            <a:lvl3pPr marL="822830" indent="0">
              <a:buNone/>
              <a:defRPr sz="900"/>
            </a:lvl3pPr>
            <a:lvl4pPr marL="1234259" indent="0">
              <a:buNone/>
              <a:defRPr sz="800"/>
            </a:lvl4pPr>
            <a:lvl5pPr marL="1645673" indent="0">
              <a:buNone/>
              <a:defRPr sz="800"/>
            </a:lvl5pPr>
            <a:lvl6pPr marL="2057091" indent="0">
              <a:buNone/>
              <a:defRPr sz="800"/>
            </a:lvl6pPr>
            <a:lvl7pPr marL="2468509" indent="0">
              <a:buNone/>
              <a:defRPr sz="800"/>
            </a:lvl7pPr>
            <a:lvl8pPr marL="2879928" indent="0">
              <a:buNone/>
              <a:defRPr sz="800"/>
            </a:lvl8pPr>
            <a:lvl9pPr marL="3291345"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294385763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p:spPr>
        <p:txBody>
          <a:bodyPr/>
          <a:lstStyle>
            <a:lvl1pPr marL="0" indent="0">
              <a:buNone/>
              <a:defRPr sz="2900"/>
            </a:lvl1pPr>
            <a:lvl2pPr marL="411420" indent="0">
              <a:buNone/>
              <a:defRPr sz="2500"/>
            </a:lvl2pPr>
            <a:lvl3pPr marL="822830" indent="0">
              <a:buNone/>
              <a:defRPr sz="2200"/>
            </a:lvl3pPr>
            <a:lvl4pPr marL="1234259" indent="0">
              <a:buNone/>
              <a:defRPr sz="1800"/>
            </a:lvl4pPr>
            <a:lvl5pPr marL="1645673" indent="0">
              <a:buNone/>
              <a:defRPr sz="1800"/>
            </a:lvl5pPr>
            <a:lvl6pPr marL="2057091" indent="0">
              <a:buNone/>
              <a:defRPr sz="1800"/>
            </a:lvl6pPr>
            <a:lvl7pPr marL="2468509" indent="0">
              <a:buNone/>
              <a:defRPr sz="1800"/>
            </a:lvl7pPr>
            <a:lvl8pPr marL="2879928" indent="0">
              <a:buNone/>
              <a:defRPr sz="1800"/>
            </a:lvl8pPr>
            <a:lvl9pPr marL="3291345"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p:spPr>
        <p:txBody>
          <a:bodyPr/>
          <a:lstStyle>
            <a:lvl1pPr marL="0" indent="0">
              <a:buNone/>
              <a:defRPr sz="1300"/>
            </a:lvl1pPr>
            <a:lvl2pPr marL="411420" indent="0">
              <a:buNone/>
              <a:defRPr sz="1100"/>
            </a:lvl2pPr>
            <a:lvl3pPr marL="822830" indent="0">
              <a:buNone/>
              <a:defRPr sz="900"/>
            </a:lvl3pPr>
            <a:lvl4pPr marL="1234259" indent="0">
              <a:buNone/>
              <a:defRPr sz="800"/>
            </a:lvl4pPr>
            <a:lvl5pPr marL="1645673" indent="0">
              <a:buNone/>
              <a:defRPr sz="800"/>
            </a:lvl5pPr>
            <a:lvl6pPr marL="2057091" indent="0">
              <a:buNone/>
              <a:defRPr sz="800"/>
            </a:lvl6pPr>
            <a:lvl7pPr marL="2468509" indent="0">
              <a:buNone/>
              <a:defRPr sz="800"/>
            </a:lvl7pPr>
            <a:lvl8pPr marL="2879928" indent="0">
              <a:buNone/>
              <a:defRPr sz="800"/>
            </a:lvl8pPr>
            <a:lvl9pPr marL="3291345"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32193143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6347550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7A256F5-86DB-4499-BF5B-E4EDF53C9CAE}" type="datetimeFigureOut">
              <a:rPr kumimoji="1" lang="ja-JP" altLang="en-US" smtClean="0"/>
              <a:pPr/>
              <a:t>2012/11/28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C0523B-1F0F-442F-B0AA-294FA2A87653}" type="slidenum">
              <a:rPr kumimoji="1" lang="ja-JP" altLang="en-US" smtClean="0"/>
              <a:pPr/>
              <a:t>‹#›</a:t>
            </a:fld>
            <a:endParaRPr kumimoji="1"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182880"/>
            <a:ext cx="1840230" cy="578358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891540" y="182880"/>
            <a:ext cx="5383530" cy="578358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442507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8"/>
            <a:ext cx="7772400" cy="147018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11"/>
            <a:ext cx="6400800" cy="1753077"/>
          </a:xfrm>
        </p:spPr>
        <p:txBody>
          <a:bodyPr/>
          <a:lstStyle>
            <a:lvl1pPr marL="0" indent="0" algn="ctr">
              <a:buNone/>
              <a:defRPr/>
            </a:lvl1pPr>
            <a:lvl2pPr marL="411436" indent="0" algn="ctr">
              <a:buNone/>
              <a:defRPr/>
            </a:lvl2pPr>
            <a:lvl3pPr marL="822866" indent="0" algn="ctr">
              <a:buNone/>
              <a:defRPr/>
            </a:lvl3pPr>
            <a:lvl4pPr marL="1234307" indent="0" algn="ctr">
              <a:buNone/>
              <a:defRPr/>
            </a:lvl4pPr>
            <a:lvl5pPr marL="1645738" indent="0" algn="ctr">
              <a:buNone/>
              <a:defRPr/>
            </a:lvl5pPr>
            <a:lvl6pPr marL="2057174" indent="0" algn="ctr">
              <a:buNone/>
              <a:defRPr/>
            </a:lvl6pPr>
            <a:lvl7pPr marL="2468608" indent="0" algn="ctr">
              <a:buNone/>
              <a:defRPr/>
            </a:lvl7pPr>
            <a:lvl8pPr marL="2880043" indent="0" algn="ctr">
              <a:buNone/>
              <a:defRPr/>
            </a:lvl8pPr>
            <a:lvl9pPr marL="3291477"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85098213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2555698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p:spPr>
        <p:txBody>
          <a:bodyPr anchor="b"/>
          <a:lstStyle>
            <a:lvl1pPr marL="0" indent="0">
              <a:buNone/>
              <a:defRPr sz="1800"/>
            </a:lvl1pPr>
            <a:lvl2pPr marL="411436" indent="0">
              <a:buNone/>
              <a:defRPr sz="1600"/>
            </a:lvl2pPr>
            <a:lvl3pPr marL="822866" indent="0">
              <a:buNone/>
              <a:defRPr sz="1400"/>
            </a:lvl3pPr>
            <a:lvl4pPr marL="1234307" indent="0">
              <a:buNone/>
              <a:defRPr sz="1300"/>
            </a:lvl4pPr>
            <a:lvl5pPr marL="1645738" indent="0">
              <a:buNone/>
              <a:defRPr sz="1300"/>
            </a:lvl5pPr>
            <a:lvl6pPr marL="2057174" indent="0">
              <a:buNone/>
              <a:defRPr sz="1300"/>
            </a:lvl6pPr>
            <a:lvl7pPr marL="2468608" indent="0">
              <a:buNone/>
              <a:defRPr sz="1300"/>
            </a:lvl7pPr>
            <a:lvl8pPr marL="2880043" indent="0">
              <a:buNone/>
              <a:defRPr sz="1300"/>
            </a:lvl8pPr>
            <a:lvl9pPr marL="3291477" indent="0">
              <a:buNone/>
              <a:defRPr sz="1300"/>
            </a:lvl9pPr>
          </a:lstStyle>
          <a:p>
            <a:pPr lvl="0"/>
            <a:r>
              <a:rPr lang="ja-JP" altLang="en-US" smtClean="0"/>
              <a:t>マスター テキストの書式設定</a:t>
            </a:r>
          </a:p>
        </p:txBody>
      </p:sp>
    </p:spTree>
    <p:extLst>
      <p:ext uri="{BB962C8B-B14F-4D97-AF65-F5344CB8AC3E}">
        <p14:creationId xmlns:p14="http://schemas.microsoft.com/office/powerpoint/2010/main" val="170571592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89154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943100"/>
            <a:ext cx="36118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3929658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p:spPr>
        <p:txBody>
          <a:bodyPr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78" y="1534478"/>
            <a:ext cx="4041933" cy="640080"/>
          </a:xfrm>
        </p:spPr>
        <p:txBody>
          <a:bodyPr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7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2351765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86287802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73823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3"/>
            <a:ext cx="3008948" cy="1161573"/>
          </a:xfrm>
        </p:spPr>
        <p:txBody>
          <a:bodyPr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p:spPr>
        <p:txBody>
          <a:bodyPr/>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328672595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p:spPr>
        <p:txBody>
          <a:bodyPr/>
          <a:lstStyle>
            <a:lvl1pPr marL="0" indent="0">
              <a:buNone/>
              <a:defRPr sz="2900"/>
            </a:lvl1pPr>
            <a:lvl2pPr marL="411436" indent="0">
              <a:buNone/>
              <a:defRPr sz="2500"/>
            </a:lvl2pPr>
            <a:lvl3pPr marL="822866" indent="0">
              <a:buNone/>
              <a:defRPr sz="2200"/>
            </a:lvl3pPr>
            <a:lvl4pPr marL="1234307" indent="0">
              <a:buNone/>
              <a:defRPr sz="1800"/>
            </a:lvl4pPr>
            <a:lvl5pPr marL="1645738" indent="0">
              <a:buNone/>
              <a:defRPr sz="1800"/>
            </a:lvl5pPr>
            <a:lvl6pPr marL="2057174" indent="0">
              <a:buNone/>
              <a:defRPr sz="1800"/>
            </a:lvl6pPr>
            <a:lvl7pPr marL="2468608" indent="0">
              <a:buNone/>
              <a:defRPr sz="1800"/>
            </a:lvl7pPr>
            <a:lvl8pPr marL="2880043" indent="0">
              <a:buNone/>
              <a:defRPr sz="1800"/>
            </a:lvl8pPr>
            <a:lvl9pPr marL="3291477"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p:spPr>
        <p:txBody>
          <a:bodyPr/>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3684615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7A256F5-86DB-4499-BF5B-E4EDF53C9CAE}" type="datetimeFigureOut">
              <a:rPr kumimoji="1" lang="ja-JP" altLang="en-US" smtClean="0"/>
              <a:pPr/>
              <a:t>2012/11/28</a:t>
            </a:fld>
            <a:endParaRPr kumimoji="1" lang="ja-JP" alt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D2C0523B-1F0F-442F-B0AA-294FA2A87653}"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1540" y="182880"/>
            <a:ext cx="73609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title style</a:t>
            </a:r>
          </a:p>
        </p:txBody>
      </p:sp>
      <p:sp>
        <p:nvSpPr>
          <p:cNvPr id="2050" name="Rectangle 2"/>
          <p:cNvSpPr>
            <a:spLocks noGrp="1" noChangeArrowheads="1"/>
          </p:cNvSpPr>
          <p:nvPr>
            <p:ph type="body" idx="1"/>
          </p:nvPr>
        </p:nvSpPr>
        <p:spPr bwMode="auto">
          <a:xfrm>
            <a:off x="891540" y="1943100"/>
            <a:ext cx="7360920" cy="402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text styles</a:t>
            </a:r>
          </a:p>
          <a:p>
            <a:pPr lvl="1"/>
            <a:r>
              <a:rPr lang="en-US" altLang="ja-JP" smtClean="0">
                <a:sym typeface="Gill Sans" charset="0"/>
              </a:rPr>
              <a:t>Second level</a:t>
            </a:r>
          </a:p>
          <a:p>
            <a:pPr lvl="2"/>
            <a:r>
              <a:rPr lang="en-US" altLang="ja-JP" smtClean="0">
                <a:sym typeface="Gill Sans" charset="0"/>
              </a:rPr>
              <a:t>Third level</a:t>
            </a:r>
          </a:p>
          <a:p>
            <a:pPr lvl="3"/>
            <a:r>
              <a:rPr lang="en-US" altLang="ja-JP" smtClean="0">
                <a:sym typeface="Gill Sans" charset="0"/>
              </a:rPr>
              <a:t>Fourth level</a:t>
            </a:r>
          </a:p>
          <a:p>
            <a:pPr lvl="4"/>
            <a:r>
              <a:rPr lang="en-US" altLang="ja-JP" smtClean="0">
                <a:sym typeface="Gill Sans" charset="0"/>
              </a:rPr>
              <a:t>Fifth level</a:t>
            </a:r>
          </a:p>
        </p:txBody>
      </p:sp>
    </p:spTree>
    <p:extLst>
      <p:ext uri="{BB962C8B-B14F-4D97-AF65-F5344CB8AC3E}">
        <p14:creationId xmlns:p14="http://schemas.microsoft.com/office/powerpoint/2010/main" val="1983287059"/>
      </p:ext>
    </p:extLst>
  </p:cSld>
  <p:clrMap bg1="dk2" tx1="lt1" bg2="dk1" tx2="lt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p:txStyles>
    <p:titleStyle>
      <a:lvl1pPr algn="ctr" rtl="0" fontAlgn="base">
        <a:spcBef>
          <a:spcPct val="0"/>
        </a:spcBef>
        <a:spcAft>
          <a:spcPct val="0"/>
        </a:spcAft>
        <a:defRPr sz="5800">
          <a:solidFill>
            <a:schemeClr val="tx1"/>
          </a:solidFill>
          <a:latin typeface="+mj-lt"/>
          <a:ea typeface="+mj-ea"/>
          <a:cs typeface="+mj-cs"/>
          <a:sym typeface="Gill Sans" charset="0"/>
        </a:defRPr>
      </a:lvl1pPr>
      <a:lvl2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45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911"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367"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82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594324" indent="-40002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1pPr>
      <a:lvl2pPr marL="902916" indent="-40002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2pPr>
      <a:lvl3pPr marL="1211508" indent="-40002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3pPr>
      <a:lvl4pPr marL="1531529" indent="-40002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4pPr>
      <a:lvl5pPr marL="1840122" indent="-40002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5pPr>
      <a:lvl6pPr marL="2251576" indent="-40002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6pPr>
      <a:lvl7pPr marL="2663028" indent="-40002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7pPr>
      <a:lvl8pPr marL="3074486" indent="-40002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8pPr>
      <a:lvl9pPr marL="3485941" indent="-40002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9pPr>
    </p:bodyStyle>
    <p:otherStyle>
      <a:defPPr>
        <a:defRPr lang="ja-JP"/>
      </a:defPPr>
      <a:lvl1pPr marL="0" algn="l" defTabSz="822911" rtl="0" eaLnBrk="1" latinLnBrk="0" hangingPunct="1">
        <a:defRPr kumimoji="1" sz="1600" kern="1200">
          <a:solidFill>
            <a:schemeClr val="tx1"/>
          </a:solidFill>
          <a:latin typeface="+mn-lt"/>
          <a:ea typeface="+mn-ea"/>
          <a:cs typeface="+mn-cs"/>
        </a:defRPr>
      </a:lvl1pPr>
      <a:lvl2pPr marL="411456" algn="l" defTabSz="822911" rtl="0" eaLnBrk="1" latinLnBrk="0" hangingPunct="1">
        <a:defRPr kumimoji="1" sz="1600" kern="1200">
          <a:solidFill>
            <a:schemeClr val="tx1"/>
          </a:solidFill>
          <a:latin typeface="+mn-lt"/>
          <a:ea typeface="+mn-ea"/>
          <a:cs typeface="+mn-cs"/>
        </a:defRPr>
      </a:lvl2pPr>
      <a:lvl3pPr marL="822911" algn="l" defTabSz="822911" rtl="0" eaLnBrk="1" latinLnBrk="0" hangingPunct="1">
        <a:defRPr kumimoji="1" sz="1600" kern="1200">
          <a:solidFill>
            <a:schemeClr val="tx1"/>
          </a:solidFill>
          <a:latin typeface="+mn-lt"/>
          <a:ea typeface="+mn-ea"/>
          <a:cs typeface="+mn-cs"/>
        </a:defRPr>
      </a:lvl3pPr>
      <a:lvl4pPr marL="1234367" algn="l" defTabSz="822911" rtl="0" eaLnBrk="1" latinLnBrk="0" hangingPunct="1">
        <a:defRPr kumimoji="1" sz="1600" kern="1200">
          <a:solidFill>
            <a:schemeClr val="tx1"/>
          </a:solidFill>
          <a:latin typeface="+mn-lt"/>
          <a:ea typeface="+mn-ea"/>
          <a:cs typeface="+mn-cs"/>
        </a:defRPr>
      </a:lvl4pPr>
      <a:lvl5pPr marL="1645820" algn="l" defTabSz="822911" rtl="0" eaLnBrk="1" latinLnBrk="0" hangingPunct="1">
        <a:defRPr kumimoji="1" sz="1600" kern="1200">
          <a:solidFill>
            <a:schemeClr val="tx1"/>
          </a:solidFill>
          <a:latin typeface="+mn-lt"/>
          <a:ea typeface="+mn-ea"/>
          <a:cs typeface="+mn-cs"/>
        </a:defRPr>
      </a:lvl5pPr>
      <a:lvl6pPr marL="2057277" algn="l" defTabSz="822911" rtl="0" eaLnBrk="1" latinLnBrk="0" hangingPunct="1">
        <a:defRPr kumimoji="1" sz="1600" kern="1200">
          <a:solidFill>
            <a:schemeClr val="tx1"/>
          </a:solidFill>
          <a:latin typeface="+mn-lt"/>
          <a:ea typeface="+mn-ea"/>
          <a:cs typeface="+mn-cs"/>
        </a:defRPr>
      </a:lvl6pPr>
      <a:lvl7pPr marL="2468732" algn="l" defTabSz="822911" rtl="0" eaLnBrk="1" latinLnBrk="0" hangingPunct="1">
        <a:defRPr kumimoji="1" sz="1600" kern="1200">
          <a:solidFill>
            <a:schemeClr val="tx1"/>
          </a:solidFill>
          <a:latin typeface="+mn-lt"/>
          <a:ea typeface="+mn-ea"/>
          <a:cs typeface="+mn-cs"/>
        </a:defRPr>
      </a:lvl7pPr>
      <a:lvl8pPr marL="2880187" algn="l" defTabSz="822911" rtl="0" eaLnBrk="1" latinLnBrk="0" hangingPunct="1">
        <a:defRPr kumimoji="1" sz="1600" kern="1200">
          <a:solidFill>
            <a:schemeClr val="tx1"/>
          </a:solidFill>
          <a:latin typeface="+mn-lt"/>
          <a:ea typeface="+mn-ea"/>
          <a:cs typeface="+mn-cs"/>
        </a:defRPr>
      </a:lvl8pPr>
      <a:lvl9pPr marL="3291642" algn="l" defTabSz="822911" rtl="0" eaLnBrk="1" latinLnBrk="0" hangingPunct="1">
        <a:defRPr kumimoji="1"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1540" y="182880"/>
            <a:ext cx="73609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title style</a:t>
            </a:r>
          </a:p>
        </p:txBody>
      </p:sp>
      <p:sp>
        <p:nvSpPr>
          <p:cNvPr id="2050" name="Rectangle 2"/>
          <p:cNvSpPr>
            <a:spLocks noGrp="1" noChangeArrowheads="1"/>
          </p:cNvSpPr>
          <p:nvPr>
            <p:ph type="body" idx="1"/>
          </p:nvPr>
        </p:nvSpPr>
        <p:spPr bwMode="auto">
          <a:xfrm>
            <a:off x="891540" y="1943100"/>
            <a:ext cx="7360920" cy="402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text styles</a:t>
            </a:r>
          </a:p>
          <a:p>
            <a:pPr lvl="1"/>
            <a:r>
              <a:rPr lang="en-US" altLang="ja-JP" smtClean="0">
                <a:sym typeface="Gill Sans" charset="0"/>
              </a:rPr>
              <a:t>Second level</a:t>
            </a:r>
          </a:p>
          <a:p>
            <a:pPr lvl="2"/>
            <a:r>
              <a:rPr lang="en-US" altLang="ja-JP" smtClean="0">
                <a:sym typeface="Gill Sans" charset="0"/>
              </a:rPr>
              <a:t>Third level</a:t>
            </a:r>
          </a:p>
          <a:p>
            <a:pPr lvl="3"/>
            <a:r>
              <a:rPr lang="en-US" altLang="ja-JP" smtClean="0">
                <a:sym typeface="Gill Sans" charset="0"/>
              </a:rPr>
              <a:t>Fourth level</a:t>
            </a:r>
          </a:p>
          <a:p>
            <a:pPr lvl="4"/>
            <a:r>
              <a:rPr lang="en-US" altLang="ja-JP" smtClean="0">
                <a:sym typeface="Gill Sans" charset="0"/>
              </a:rPr>
              <a:t>Fifth level</a:t>
            </a:r>
          </a:p>
        </p:txBody>
      </p:sp>
    </p:spTree>
    <p:extLst>
      <p:ext uri="{BB962C8B-B14F-4D97-AF65-F5344CB8AC3E}">
        <p14:creationId xmlns:p14="http://schemas.microsoft.com/office/powerpoint/2010/main" val="623289451"/>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ransition/>
  <p:txStyles>
    <p:titleStyle>
      <a:lvl1pPr algn="ctr" rtl="0" fontAlgn="base">
        <a:spcBef>
          <a:spcPct val="0"/>
        </a:spcBef>
        <a:spcAft>
          <a:spcPct val="0"/>
        </a:spcAft>
        <a:defRPr sz="5800">
          <a:solidFill>
            <a:schemeClr val="tx1"/>
          </a:solidFill>
          <a:latin typeface="+mj-lt"/>
          <a:ea typeface="+mj-ea"/>
          <a:cs typeface="+mj-cs"/>
          <a:sym typeface="Gill Sans" charset="0"/>
        </a:defRPr>
      </a:lvl1pPr>
      <a:lvl2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48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96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44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92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594360" indent="-40005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1pPr>
      <a:lvl2pPr marL="902970" indent="-40005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2pPr>
      <a:lvl3pPr marL="1211580" indent="-40005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3pPr>
      <a:lvl4pPr marL="1531620" indent="-40005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4pPr>
      <a:lvl5pPr marL="1840230" indent="-40005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5pPr>
      <a:lvl6pPr marL="2251710" indent="-40005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6pPr>
      <a:lvl7pPr marL="2663190" indent="-40005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7pPr>
      <a:lvl8pPr marL="3074670" indent="-40005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8pPr>
      <a:lvl9pPr marL="3486150" indent="-40005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9pPr>
    </p:bodyStyle>
    <p:otherStyle>
      <a:defPPr>
        <a:defRPr lang="ja-JP"/>
      </a:defPPr>
      <a:lvl1pPr marL="0" algn="l" defTabSz="822960" rtl="0" eaLnBrk="1" latinLnBrk="0" hangingPunct="1">
        <a:defRPr kumimoji="1" sz="1600" kern="1200">
          <a:solidFill>
            <a:schemeClr val="tx1"/>
          </a:solidFill>
          <a:latin typeface="+mn-lt"/>
          <a:ea typeface="+mn-ea"/>
          <a:cs typeface="+mn-cs"/>
        </a:defRPr>
      </a:lvl1pPr>
      <a:lvl2pPr marL="411480" algn="l" defTabSz="822960" rtl="0" eaLnBrk="1" latinLnBrk="0" hangingPunct="1">
        <a:defRPr kumimoji="1" sz="1600" kern="1200">
          <a:solidFill>
            <a:schemeClr val="tx1"/>
          </a:solidFill>
          <a:latin typeface="+mn-lt"/>
          <a:ea typeface="+mn-ea"/>
          <a:cs typeface="+mn-cs"/>
        </a:defRPr>
      </a:lvl2pPr>
      <a:lvl3pPr marL="822960" algn="l" defTabSz="822960" rtl="0" eaLnBrk="1" latinLnBrk="0" hangingPunct="1">
        <a:defRPr kumimoji="1" sz="1600" kern="1200">
          <a:solidFill>
            <a:schemeClr val="tx1"/>
          </a:solidFill>
          <a:latin typeface="+mn-lt"/>
          <a:ea typeface="+mn-ea"/>
          <a:cs typeface="+mn-cs"/>
        </a:defRPr>
      </a:lvl3pPr>
      <a:lvl4pPr marL="1234440" algn="l" defTabSz="822960" rtl="0" eaLnBrk="1" latinLnBrk="0" hangingPunct="1">
        <a:defRPr kumimoji="1" sz="1600" kern="1200">
          <a:solidFill>
            <a:schemeClr val="tx1"/>
          </a:solidFill>
          <a:latin typeface="+mn-lt"/>
          <a:ea typeface="+mn-ea"/>
          <a:cs typeface="+mn-cs"/>
        </a:defRPr>
      </a:lvl4pPr>
      <a:lvl5pPr marL="1645920" algn="l" defTabSz="822960" rtl="0" eaLnBrk="1" latinLnBrk="0" hangingPunct="1">
        <a:defRPr kumimoji="1" sz="1600" kern="1200">
          <a:solidFill>
            <a:schemeClr val="tx1"/>
          </a:solidFill>
          <a:latin typeface="+mn-lt"/>
          <a:ea typeface="+mn-ea"/>
          <a:cs typeface="+mn-cs"/>
        </a:defRPr>
      </a:lvl5pPr>
      <a:lvl6pPr marL="2057400" algn="l" defTabSz="822960" rtl="0" eaLnBrk="1" latinLnBrk="0" hangingPunct="1">
        <a:defRPr kumimoji="1" sz="1600" kern="1200">
          <a:solidFill>
            <a:schemeClr val="tx1"/>
          </a:solidFill>
          <a:latin typeface="+mn-lt"/>
          <a:ea typeface="+mn-ea"/>
          <a:cs typeface="+mn-cs"/>
        </a:defRPr>
      </a:lvl6pPr>
      <a:lvl7pPr marL="2468880" algn="l" defTabSz="822960" rtl="0" eaLnBrk="1" latinLnBrk="0" hangingPunct="1">
        <a:defRPr kumimoji="1" sz="1600" kern="1200">
          <a:solidFill>
            <a:schemeClr val="tx1"/>
          </a:solidFill>
          <a:latin typeface="+mn-lt"/>
          <a:ea typeface="+mn-ea"/>
          <a:cs typeface="+mn-cs"/>
        </a:defRPr>
      </a:lvl7pPr>
      <a:lvl8pPr marL="2880360" algn="l" defTabSz="822960" rtl="0" eaLnBrk="1" latinLnBrk="0" hangingPunct="1">
        <a:defRPr kumimoji="1" sz="1600" kern="1200">
          <a:solidFill>
            <a:schemeClr val="tx1"/>
          </a:solidFill>
          <a:latin typeface="+mn-lt"/>
          <a:ea typeface="+mn-ea"/>
          <a:cs typeface="+mn-cs"/>
        </a:defRPr>
      </a:lvl8pPr>
      <a:lvl9pPr marL="3291840" algn="l" defTabSz="822960" rtl="0" eaLnBrk="1" latinLnBrk="0" hangingPunct="1">
        <a:defRPr kumimoji="1"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ＭＳ Ｐゴシック"/>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ＭＳ Ｐゴシック"/>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a:ea typeface="ＭＳ Ｐゴシック"/>
              </a:defRPr>
            </a:lvl1pPr>
          </a:lstStyle>
          <a:p>
            <a:pPr fontAlgn="base">
              <a:spcBef>
                <a:spcPct val="0"/>
              </a:spcBef>
              <a:spcAft>
                <a:spcPct val="0"/>
              </a:spcAft>
              <a:defRPr/>
            </a:pPr>
            <a:fld id="{B045E886-7397-46AD-9553-372BEA06A4BB}"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221494619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cover dir="r"/>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pPr>
            <a:endParaRPr lang="en-US" altLang="ja-JP" dirty="0">
              <a:solidFill>
                <a:srgbClr val="000000"/>
              </a:solidFil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base">
              <a:spcBef>
                <a:spcPct val="0"/>
              </a:spcBef>
              <a:spcAft>
                <a:spcPct val="0"/>
              </a:spcAft>
            </a:pPr>
            <a:endParaRPr lang="en-US" altLang="ja-JP" dirty="0">
              <a:solidFill>
                <a:srgbClr val="000000"/>
              </a:solidFill>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base">
              <a:spcBef>
                <a:spcPct val="0"/>
              </a:spcBef>
              <a:spcAft>
                <a:spcPct val="0"/>
              </a:spcAft>
            </a:pPr>
            <a:fld id="{93B048AC-DCAB-401F-86C0-847B48E271F6}" type="slidenum">
              <a:rPr lang="en-US" altLang="ja-JP" smtClean="0">
                <a:solidFill>
                  <a:srgbClr val="000000"/>
                </a:solidFill>
              </a:rPr>
              <a:pPr fontAlgn="base">
                <a:spcBef>
                  <a:spcPct val="0"/>
                </a:spcBef>
                <a:spcAft>
                  <a:spcPct val="0"/>
                </a:spcAft>
              </a:pPr>
              <a:t>‹#›</a:t>
            </a:fld>
            <a:endParaRPr lang="en-US" altLang="ja-JP" dirty="0">
              <a:solidFill>
                <a:srgbClr val="000000"/>
              </a:solidFill>
            </a:endParaRPr>
          </a:p>
        </p:txBody>
      </p:sp>
    </p:spTree>
    <p:extLst>
      <p:ext uri="{BB962C8B-B14F-4D97-AF65-F5344CB8AC3E}">
        <p14:creationId xmlns:p14="http://schemas.microsoft.com/office/powerpoint/2010/main" val="6558724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ltLang="ja-JP"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ltLang="ja-JP"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875FA38C-AA27-4977-B86E-AF9CE419D836}" type="slidenum">
              <a:rPr lang="en-US" altLang="ja-JP"/>
              <a:pPr fontAlgn="base">
                <a:spcBef>
                  <a:spcPct val="0"/>
                </a:spcBef>
                <a:spcAft>
                  <a:spcPct val="0"/>
                </a:spcAft>
                <a:defRPr/>
              </a:pPr>
              <a:t>‹#›</a:t>
            </a:fld>
            <a:endParaRPr lang="en-US" altLang="ja-JP" dirty="0"/>
          </a:p>
        </p:txBody>
      </p:sp>
    </p:spTree>
    <p:extLst>
      <p:ext uri="{BB962C8B-B14F-4D97-AF65-F5344CB8AC3E}">
        <p14:creationId xmlns:p14="http://schemas.microsoft.com/office/powerpoint/2010/main" val="138828700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ransition>
    <p:cover dir="r"/>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658DBC3-A94D-4137-92AF-6A8965027234}" type="slidenum">
              <a:rPr lang="en-US" altLang="ja-JP">
                <a:solidFill>
                  <a:srgbClr val="000000"/>
                </a:solidFill>
              </a:rPr>
              <a:pPr fontAlgn="base">
                <a:spcBef>
                  <a:spcPct val="0"/>
                </a:spcBef>
                <a:spcAft>
                  <a:spcPct val="0"/>
                </a:spcAft>
              </a:pPr>
              <a:t>‹#›</a:t>
            </a:fld>
            <a:endParaRPr lang="en-US" altLang="ja-JP">
              <a:solidFill>
                <a:srgbClr val="000000"/>
              </a:solidFill>
            </a:endParaRPr>
          </a:p>
        </p:txBody>
      </p:sp>
    </p:spTree>
    <p:extLst>
      <p:ext uri="{BB962C8B-B14F-4D97-AF65-F5344CB8AC3E}">
        <p14:creationId xmlns:p14="http://schemas.microsoft.com/office/powerpoint/2010/main" val="172122740"/>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ransition>
    <p:cover dir="r"/>
  </p:transition>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1540" y="182880"/>
            <a:ext cx="73609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title style</a:t>
            </a:r>
          </a:p>
        </p:txBody>
      </p:sp>
      <p:sp>
        <p:nvSpPr>
          <p:cNvPr id="2050" name="Rectangle 2"/>
          <p:cNvSpPr>
            <a:spLocks noGrp="1" noChangeArrowheads="1"/>
          </p:cNvSpPr>
          <p:nvPr>
            <p:ph type="body" idx="1"/>
          </p:nvPr>
        </p:nvSpPr>
        <p:spPr bwMode="auto">
          <a:xfrm>
            <a:off x="891540" y="1943100"/>
            <a:ext cx="7360920" cy="402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text styles</a:t>
            </a:r>
          </a:p>
          <a:p>
            <a:pPr lvl="1"/>
            <a:r>
              <a:rPr lang="en-US" altLang="ja-JP" smtClean="0">
                <a:sym typeface="Gill Sans" charset="0"/>
              </a:rPr>
              <a:t>Second level</a:t>
            </a:r>
          </a:p>
          <a:p>
            <a:pPr lvl="2"/>
            <a:r>
              <a:rPr lang="en-US" altLang="ja-JP" smtClean="0">
                <a:sym typeface="Gill Sans" charset="0"/>
              </a:rPr>
              <a:t>Third level</a:t>
            </a:r>
          </a:p>
          <a:p>
            <a:pPr lvl="3"/>
            <a:r>
              <a:rPr lang="en-US" altLang="ja-JP" smtClean="0">
                <a:sym typeface="Gill Sans" charset="0"/>
              </a:rPr>
              <a:t>Fourth level</a:t>
            </a:r>
          </a:p>
          <a:p>
            <a:pPr lvl="4"/>
            <a:r>
              <a:rPr lang="en-US" altLang="ja-JP" smtClean="0">
                <a:sym typeface="Gill Sans" charset="0"/>
              </a:rPr>
              <a:t>Fifth level</a:t>
            </a:r>
          </a:p>
        </p:txBody>
      </p:sp>
    </p:spTree>
    <p:extLst>
      <p:ext uri="{BB962C8B-B14F-4D97-AF65-F5344CB8AC3E}">
        <p14:creationId xmlns:p14="http://schemas.microsoft.com/office/powerpoint/2010/main" val="2071653714"/>
      </p:ext>
    </p:extLst>
  </p:cSld>
  <p:clrMap bg1="dk2" tx1="lt1" bg2="dk1" tx2="lt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ransition/>
  <p:txStyles>
    <p:titleStyle>
      <a:lvl1pPr algn="ctr" rtl="0" fontAlgn="base">
        <a:spcBef>
          <a:spcPct val="0"/>
        </a:spcBef>
        <a:spcAft>
          <a:spcPct val="0"/>
        </a:spcAft>
        <a:defRPr sz="5800">
          <a:solidFill>
            <a:schemeClr val="tx1"/>
          </a:solidFill>
          <a:latin typeface="+mj-lt"/>
          <a:ea typeface="+mj-ea"/>
          <a:cs typeface="+mj-cs"/>
          <a:sym typeface="Gill Sans" charset="0"/>
        </a:defRPr>
      </a:lvl1pPr>
      <a:lvl2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4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785"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199"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59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594240" indent="-39997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1pPr>
      <a:lvl2pPr marL="902790" indent="-39997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2pPr>
      <a:lvl3pPr marL="1211340" indent="-39997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3pPr>
      <a:lvl4pPr marL="1531319" indent="-39997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4pPr>
      <a:lvl5pPr marL="1839870" indent="-39997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5pPr>
      <a:lvl6pPr marL="2251261" indent="-39997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6pPr>
      <a:lvl7pPr marL="2662650" indent="-39997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7pPr>
      <a:lvl8pPr marL="3074057" indent="-39997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8pPr>
      <a:lvl9pPr marL="3485453" indent="-39997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9pPr>
    </p:bodyStyle>
    <p:otherStyle>
      <a:defPPr>
        <a:defRPr lang="ja-JP"/>
      </a:defPPr>
      <a:lvl1pPr marL="0" algn="l" defTabSz="822785" rtl="0" eaLnBrk="1" latinLnBrk="0" hangingPunct="1">
        <a:defRPr kumimoji="1" sz="1600" kern="1200">
          <a:solidFill>
            <a:schemeClr val="tx1"/>
          </a:solidFill>
          <a:latin typeface="+mn-lt"/>
          <a:ea typeface="+mn-ea"/>
          <a:cs typeface="+mn-cs"/>
        </a:defRPr>
      </a:lvl1pPr>
      <a:lvl2pPr marL="411400" algn="l" defTabSz="822785" rtl="0" eaLnBrk="1" latinLnBrk="0" hangingPunct="1">
        <a:defRPr kumimoji="1" sz="1600" kern="1200">
          <a:solidFill>
            <a:schemeClr val="tx1"/>
          </a:solidFill>
          <a:latin typeface="+mn-lt"/>
          <a:ea typeface="+mn-ea"/>
          <a:cs typeface="+mn-cs"/>
        </a:defRPr>
      </a:lvl2pPr>
      <a:lvl3pPr marL="822785" algn="l" defTabSz="822785" rtl="0" eaLnBrk="1" latinLnBrk="0" hangingPunct="1">
        <a:defRPr kumimoji="1" sz="1600" kern="1200">
          <a:solidFill>
            <a:schemeClr val="tx1"/>
          </a:solidFill>
          <a:latin typeface="+mn-lt"/>
          <a:ea typeface="+mn-ea"/>
          <a:cs typeface="+mn-cs"/>
        </a:defRPr>
      </a:lvl3pPr>
      <a:lvl4pPr marL="1234199" algn="l" defTabSz="822785" rtl="0" eaLnBrk="1" latinLnBrk="0" hangingPunct="1">
        <a:defRPr kumimoji="1" sz="1600" kern="1200">
          <a:solidFill>
            <a:schemeClr val="tx1"/>
          </a:solidFill>
          <a:latin typeface="+mn-lt"/>
          <a:ea typeface="+mn-ea"/>
          <a:cs typeface="+mn-cs"/>
        </a:defRPr>
      </a:lvl4pPr>
      <a:lvl5pPr marL="1645590" algn="l" defTabSz="822785" rtl="0" eaLnBrk="1" latinLnBrk="0" hangingPunct="1">
        <a:defRPr kumimoji="1" sz="1600" kern="1200">
          <a:solidFill>
            <a:schemeClr val="tx1"/>
          </a:solidFill>
          <a:latin typeface="+mn-lt"/>
          <a:ea typeface="+mn-ea"/>
          <a:cs typeface="+mn-cs"/>
        </a:defRPr>
      </a:lvl5pPr>
      <a:lvl6pPr marL="2056989" algn="l" defTabSz="822785" rtl="0" eaLnBrk="1" latinLnBrk="0" hangingPunct="1">
        <a:defRPr kumimoji="1" sz="1600" kern="1200">
          <a:solidFill>
            <a:schemeClr val="tx1"/>
          </a:solidFill>
          <a:latin typeface="+mn-lt"/>
          <a:ea typeface="+mn-ea"/>
          <a:cs typeface="+mn-cs"/>
        </a:defRPr>
      </a:lvl6pPr>
      <a:lvl7pPr marL="2468385" algn="l" defTabSz="822785" rtl="0" eaLnBrk="1" latinLnBrk="0" hangingPunct="1">
        <a:defRPr kumimoji="1" sz="1600" kern="1200">
          <a:solidFill>
            <a:schemeClr val="tx1"/>
          </a:solidFill>
          <a:latin typeface="+mn-lt"/>
          <a:ea typeface="+mn-ea"/>
          <a:cs typeface="+mn-cs"/>
        </a:defRPr>
      </a:lvl7pPr>
      <a:lvl8pPr marL="2879784" algn="l" defTabSz="822785" rtl="0" eaLnBrk="1" latinLnBrk="0" hangingPunct="1">
        <a:defRPr kumimoji="1" sz="1600" kern="1200">
          <a:solidFill>
            <a:schemeClr val="tx1"/>
          </a:solidFill>
          <a:latin typeface="+mn-lt"/>
          <a:ea typeface="+mn-ea"/>
          <a:cs typeface="+mn-cs"/>
        </a:defRPr>
      </a:lvl8pPr>
      <a:lvl9pPr marL="3291180" algn="l" defTabSz="822785" rtl="0" eaLnBrk="1" latinLnBrk="0" hangingPunct="1">
        <a:defRPr kumimoji="1"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1540" y="182880"/>
            <a:ext cx="73609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title style</a:t>
            </a:r>
          </a:p>
        </p:txBody>
      </p:sp>
      <p:sp>
        <p:nvSpPr>
          <p:cNvPr id="2050" name="Rectangle 2"/>
          <p:cNvSpPr>
            <a:spLocks noGrp="1" noChangeArrowheads="1"/>
          </p:cNvSpPr>
          <p:nvPr>
            <p:ph type="body" idx="1"/>
          </p:nvPr>
        </p:nvSpPr>
        <p:spPr bwMode="auto">
          <a:xfrm>
            <a:off x="891540" y="1943100"/>
            <a:ext cx="7360920" cy="402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text styles</a:t>
            </a:r>
          </a:p>
          <a:p>
            <a:pPr lvl="1"/>
            <a:r>
              <a:rPr lang="en-US" altLang="ja-JP" smtClean="0">
                <a:sym typeface="Gill Sans" charset="0"/>
              </a:rPr>
              <a:t>Second level</a:t>
            </a:r>
          </a:p>
          <a:p>
            <a:pPr lvl="2"/>
            <a:r>
              <a:rPr lang="en-US" altLang="ja-JP" smtClean="0">
                <a:sym typeface="Gill Sans" charset="0"/>
              </a:rPr>
              <a:t>Third level</a:t>
            </a:r>
          </a:p>
          <a:p>
            <a:pPr lvl="3"/>
            <a:r>
              <a:rPr lang="en-US" altLang="ja-JP" smtClean="0">
                <a:sym typeface="Gill Sans" charset="0"/>
              </a:rPr>
              <a:t>Fourth level</a:t>
            </a:r>
          </a:p>
          <a:p>
            <a:pPr lvl="4"/>
            <a:r>
              <a:rPr lang="en-US" altLang="ja-JP" smtClean="0">
                <a:sym typeface="Gill Sans" charset="0"/>
              </a:rPr>
              <a:t>Fifth level</a:t>
            </a:r>
          </a:p>
        </p:txBody>
      </p:sp>
    </p:spTree>
    <p:extLst>
      <p:ext uri="{BB962C8B-B14F-4D97-AF65-F5344CB8AC3E}">
        <p14:creationId xmlns:p14="http://schemas.microsoft.com/office/powerpoint/2010/main" val="2365351432"/>
      </p:ext>
    </p:extLst>
  </p:cSld>
  <p:clrMap bg1="dk2" tx1="lt1" bg2="dk1"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ransition/>
  <p:txStyles>
    <p:titleStyle>
      <a:lvl1pPr algn="ctr" rtl="0" fontAlgn="base">
        <a:spcBef>
          <a:spcPct val="0"/>
        </a:spcBef>
        <a:spcAft>
          <a:spcPct val="0"/>
        </a:spcAft>
        <a:defRPr sz="5800">
          <a:solidFill>
            <a:schemeClr val="tx1"/>
          </a:solidFill>
          <a:latin typeface="+mj-lt"/>
          <a:ea typeface="+mj-ea"/>
          <a:cs typeface="+mj-cs"/>
          <a:sym typeface="Gill Sans" charset="0"/>
        </a:defRPr>
      </a:lvl1pPr>
      <a:lvl2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40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80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22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622"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594252" indent="-39997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1pPr>
      <a:lvl2pPr marL="902808" indent="-39997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2pPr>
      <a:lvl3pPr marL="1211364" indent="-39997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3pPr>
      <a:lvl4pPr marL="1531349" indent="-39997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4pPr>
      <a:lvl5pPr marL="1839906" indent="-39997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5pPr>
      <a:lvl6pPr marL="2251306" indent="-39997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6pPr>
      <a:lvl7pPr marL="2662704" indent="-39997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7pPr>
      <a:lvl8pPr marL="3074118" indent="-39997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8pPr>
      <a:lvl9pPr marL="3485522" indent="-39997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9pPr>
    </p:bodyStyle>
    <p:otherStyle>
      <a:defPPr>
        <a:defRPr lang="ja-JP"/>
      </a:defPPr>
      <a:lvl1pPr marL="0" algn="l" defTabSz="822803" rtl="0" eaLnBrk="1" latinLnBrk="0" hangingPunct="1">
        <a:defRPr kumimoji="1" sz="1600" kern="1200">
          <a:solidFill>
            <a:schemeClr val="tx1"/>
          </a:solidFill>
          <a:latin typeface="+mn-lt"/>
          <a:ea typeface="+mn-ea"/>
          <a:cs typeface="+mn-cs"/>
        </a:defRPr>
      </a:lvl1pPr>
      <a:lvl2pPr marL="411408" algn="l" defTabSz="822803" rtl="0" eaLnBrk="1" latinLnBrk="0" hangingPunct="1">
        <a:defRPr kumimoji="1" sz="1600" kern="1200">
          <a:solidFill>
            <a:schemeClr val="tx1"/>
          </a:solidFill>
          <a:latin typeface="+mn-lt"/>
          <a:ea typeface="+mn-ea"/>
          <a:cs typeface="+mn-cs"/>
        </a:defRPr>
      </a:lvl2pPr>
      <a:lvl3pPr marL="822803" algn="l" defTabSz="822803" rtl="0" eaLnBrk="1" latinLnBrk="0" hangingPunct="1">
        <a:defRPr kumimoji="1" sz="1600" kern="1200">
          <a:solidFill>
            <a:schemeClr val="tx1"/>
          </a:solidFill>
          <a:latin typeface="+mn-lt"/>
          <a:ea typeface="+mn-ea"/>
          <a:cs typeface="+mn-cs"/>
        </a:defRPr>
      </a:lvl3pPr>
      <a:lvl4pPr marL="1234223" algn="l" defTabSz="822803" rtl="0" eaLnBrk="1" latinLnBrk="0" hangingPunct="1">
        <a:defRPr kumimoji="1" sz="1600" kern="1200">
          <a:solidFill>
            <a:schemeClr val="tx1"/>
          </a:solidFill>
          <a:latin typeface="+mn-lt"/>
          <a:ea typeface="+mn-ea"/>
          <a:cs typeface="+mn-cs"/>
        </a:defRPr>
      </a:lvl4pPr>
      <a:lvl5pPr marL="1645622" algn="l" defTabSz="822803" rtl="0" eaLnBrk="1" latinLnBrk="0" hangingPunct="1">
        <a:defRPr kumimoji="1" sz="1600" kern="1200">
          <a:solidFill>
            <a:schemeClr val="tx1"/>
          </a:solidFill>
          <a:latin typeface="+mn-lt"/>
          <a:ea typeface="+mn-ea"/>
          <a:cs typeface="+mn-cs"/>
        </a:defRPr>
      </a:lvl5pPr>
      <a:lvl6pPr marL="2057030" algn="l" defTabSz="822803" rtl="0" eaLnBrk="1" latinLnBrk="0" hangingPunct="1">
        <a:defRPr kumimoji="1" sz="1600" kern="1200">
          <a:solidFill>
            <a:schemeClr val="tx1"/>
          </a:solidFill>
          <a:latin typeface="+mn-lt"/>
          <a:ea typeface="+mn-ea"/>
          <a:cs typeface="+mn-cs"/>
        </a:defRPr>
      </a:lvl6pPr>
      <a:lvl7pPr marL="2468435" algn="l" defTabSz="822803" rtl="0" eaLnBrk="1" latinLnBrk="0" hangingPunct="1">
        <a:defRPr kumimoji="1" sz="1600" kern="1200">
          <a:solidFill>
            <a:schemeClr val="tx1"/>
          </a:solidFill>
          <a:latin typeface="+mn-lt"/>
          <a:ea typeface="+mn-ea"/>
          <a:cs typeface="+mn-cs"/>
        </a:defRPr>
      </a:lvl7pPr>
      <a:lvl8pPr marL="2879842" algn="l" defTabSz="822803" rtl="0" eaLnBrk="1" latinLnBrk="0" hangingPunct="1">
        <a:defRPr kumimoji="1" sz="1600" kern="1200">
          <a:solidFill>
            <a:schemeClr val="tx1"/>
          </a:solidFill>
          <a:latin typeface="+mn-lt"/>
          <a:ea typeface="+mn-ea"/>
          <a:cs typeface="+mn-cs"/>
        </a:defRPr>
      </a:lvl8pPr>
      <a:lvl9pPr marL="3291246" algn="l" defTabSz="822803" rtl="0" eaLnBrk="1" latinLnBrk="0" hangingPunct="1">
        <a:defRPr kumimoji="1"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1540" y="182880"/>
            <a:ext cx="73609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title style</a:t>
            </a:r>
          </a:p>
        </p:txBody>
      </p:sp>
      <p:sp>
        <p:nvSpPr>
          <p:cNvPr id="2050" name="Rectangle 2"/>
          <p:cNvSpPr>
            <a:spLocks noGrp="1" noChangeArrowheads="1"/>
          </p:cNvSpPr>
          <p:nvPr>
            <p:ph type="body" idx="1"/>
          </p:nvPr>
        </p:nvSpPr>
        <p:spPr bwMode="auto">
          <a:xfrm>
            <a:off x="891540" y="1943100"/>
            <a:ext cx="7360920" cy="402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text styles</a:t>
            </a:r>
          </a:p>
          <a:p>
            <a:pPr lvl="1"/>
            <a:r>
              <a:rPr lang="en-US" altLang="ja-JP" smtClean="0">
                <a:sym typeface="Gill Sans" charset="0"/>
              </a:rPr>
              <a:t>Second level</a:t>
            </a:r>
          </a:p>
          <a:p>
            <a:pPr lvl="2"/>
            <a:r>
              <a:rPr lang="en-US" altLang="ja-JP" smtClean="0">
                <a:sym typeface="Gill Sans" charset="0"/>
              </a:rPr>
              <a:t>Third level</a:t>
            </a:r>
          </a:p>
          <a:p>
            <a:pPr lvl="3"/>
            <a:r>
              <a:rPr lang="en-US" altLang="ja-JP" smtClean="0">
                <a:sym typeface="Gill Sans" charset="0"/>
              </a:rPr>
              <a:t>Fourth level</a:t>
            </a:r>
          </a:p>
          <a:p>
            <a:pPr lvl="4"/>
            <a:r>
              <a:rPr lang="en-US" altLang="ja-JP" smtClean="0">
                <a:sym typeface="Gill Sans" charset="0"/>
              </a:rPr>
              <a:t>Fifth level</a:t>
            </a:r>
          </a:p>
        </p:txBody>
      </p:sp>
    </p:spTree>
    <p:extLst>
      <p:ext uri="{BB962C8B-B14F-4D97-AF65-F5344CB8AC3E}">
        <p14:creationId xmlns:p14="http://schemas.microsoft.com/office/powerpoint/2010/main" val="1100287657"/>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ransition/>
  <p:txStyles>
    <p:titleStyle>
      <a:lvl1pPr algn="ctr" rtl="0" fontAlgn="base">
        <a:spcBef>
          <a:spcPct val="0"/>
        </a:spcBef>
        <a:spcAft>
          <a:spcPct val="0"/>
        </a:spcAft>
        <a:defRPr sz="5800">
          <a:solidFill>
            <a:schemeClr val="tx1"/>
          </a:solidFill>
          <a:latin typeface="+mj-lt"/>
          <a:ea typeface="+mj-ea"/>
          <a:cs typeface="+mj-cs"/>
          <a:sym typeface="Gill Sans" charset="0"/>
        </a:defRPr>
      </a:lvl1pPr>
      <a:lvl2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42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83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259"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67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594270" indent="-39999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1pPr>
      <a:lvl2pPr marL="902835" indent="-39999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2pPr>
      <a:lvl3pPr marL="1211400" indent="-39999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3pPr>
      <a:lvl4pPr marL="1531394" indent="-39999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4pPr>
      <a:lvl5pPr marL="1839960" indent="-39999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5pPr>
      <a:lvl6pPr marL="2251373" indent="-39999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6pPr>
      <a:lvl7pPr marL="2662785" indent="-39999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7pPr>
      <a:lvl8pPr marL="3074210" indent="-39999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8pPr>
      <a:lvl9pPr marL="3485627" indent="-399990"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9pPr>
    </p:bodyStyle>
    <p:otherStyle>
      <a:defPPr>
        <a:defRPr lang="ja-JP"/>
      </a:defPPr>
      <a:lvl1pPr marL="0" algn="l" defTabSz="822830" rtl="0" eaLnBrk="1" latinLnBrk="0" hangingPunct="1">
        <a:defRPr kumimoji="1" sz="1600" kern="1200">
          <a:solidFill>
            <a:schemeClr val="tx1"/>
          </a:solidFill>
          <a:latin typeface="+mn-lt"/>
          <a:ea typeface="+mn-ea"/>
          <a:cs typeface="+mn-cs"/>
        </a:defRPr>
      </a:lvl1pPr>
      <a:lvl2pPr marL="411420" algn="l" defTabSz="822830" rtl="0" eaLnBrk="1" latinLnBrk="0" hangingPunct="1">
        <a:defRPr kumimoji="1" sz="1600" kern="1200">
          <a:solidFill>
            <a:schemeClr val="tx1"/>
          </a:solidFill>
          <a:latin typeface="+mn-lt"/>
          <a:ea typeface="+mn-ea"/>
          <a:cs typeface="+mn-cs"/>
        </a:defRPr>
      </a:lvl2pPr>
      <a:lvl3pPr marL="822830" algn="l" defTabSz="822830" rtl="0" eaLnBrk="1" latinLnBrk="0" hangingPunct="1">
        <a:defRPr kumimoji="1" sz="1600" kern="1200">
          <a:solidFill>
            <a:schemeClr val="tx1"/>
          </a:solidFill>
          <a:latin typeface="+mn-lt"/>
          <a:ea typeface="+mn-ea"/>
          <a:cs typeface="+mn-cs"/>
        </a:defRPr>
      </a:lvl3pPr>
      <a:lvl4pPr marL="1234259" algn="l" defTabSz="822830" rtl="0" eaLnBrk="1" latinLnBrk="0" hangingPunct="1">
        <a:defRPr kumimoji="1" sz="1600" kern="1200">
          <a:solidFill>
            <a:schemeClr val="tx1"/>
          </a:solidFill>
          <a:latin typeface="+mn-lt"/>
          <a:ea typeface="+mn-ea"/>
          <a:cs typeface="+mn-cs"/>
        </a:defRPr>
      </a:lvl4pPr>
      <a:lvl5pPr marL="1645673" algn="l" defTabSz="822830" rtl="0" eaLnBrk="1" latinLnBrk="0" hangingPunct="1">
        <a:defRPr kumimoji="1" sz="1600" kern="1200">
          <a:solidFill>
            <a:schemeClr val="tx1"/>
          </a:solidFill>
          <a:latin typeface="+mn-lt"/>
          <a:ea typeface="+mn-ea"/>
          <a:cs typeface="+mn-cs"/>
        </a:defRPr>
      </a:lvl5pPr>
      <a:lvl6pPr marL="2057091" algn="l" defTabSz="822830" rtl="0" eaLnBrk="1" latinLnBrk="0" hangingPunct="1">
        <a:defRPr kumimoji="1" sz="1600" kern="1200">
          <a:solidFill>
            <a:schemeClr val="tx1"/>
          </a:solidFill>
          <a:latin typeface="+mn-lt"/>
          <a:ea typeface="+mn-ea"/>
          <a:cs typeface="+mn-cs"/>
        </a:defRPr>
      </a:lvl6pPr>
      <a:lvl7pPr marL="2468509" algn="l" defTabSz="822830" rtl="0" eaLnBrk="1" latinLnBrk="0" hangingPunct="1">
        <a:defRPr kumimoji="1" sz="1600" kern="1200">
          <a:solidFill>
            <a:schemeClr val="tx1"/>
          </a:solidFill>
          <a:latin typeface="+mn-lt"/>
          <a:ea typeface="+mn-ea"/>
          <a:cs typeface="+mn-cs"/>
        </a:defRPr>
      </a:lvl7pPr>
      <a:lvl8pPr marL="2879928" algn="l" defTabSz="822830" rtl="0" eaLnBrk="1" latinLnBrk="0" hangingPunct="1">
        <a:defRPr kumimoji="1" sz="1600" kern="1200">
          <a:solidFill>
            <a:schemeClr val="tx1"/>
          </a:solidFill>
          <a:latin typeface="+mn-lt"/>
          <a:ea typeface="+mn-ea"/>
          <a:cs typeface="+mn-cs"/>
        </a:defRPr>
      </a:lvl8pPr>
      <a:lvl9pPr marL="3291345" algn="l" defTabSz="822830" rtl="0" eaLnBrk="1" latinLnBrk="0" hangingPunct="1">
        <a:defRPr kumimoji="1"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1540" y="182880"/>
            <a:ext cx="73609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title style</a:t>
            </a:r>
          </a:p>
        </p:txBody>
      </p:sp>
      <p:sp>
        <p:nvSpPr>
          <p:cNvPr id="2050" name="Rectangle 2"/>
          <p:cNvSpPr>
            <a:spLocks noGrp="1" noChangeArrowheads="1"/>
          </p:cNvSpPr>
          <p:nvPr>
            <p:ph type="body" idx="1"/>
          </p:nvPr>
        </p:nvSpPr>
        <p:spPr bwMode="auto">
          <a:xfrm>
            <a:off x="891540" y="1943100"/>
            <a:ext cx="7360920" cy="402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ltLang="ja-JP" smtClean="0">
                <a:sym typeface="Gill Sans" charset="0"/>
              </a:rPr>
              <a:t>Click to edit Master text styles</a:t>
            </a:r>
          </a:p>
          <a:p>
            <a:pPr lvl="1"/>
            <a:r>
              <a:rPr lang="en-US" altLang="ja-JP" smtClean="0">
                <a:sym typeface="Gill Sans" charset="0"/>
              </a:rPr>
              <a:t>Second level</a:t>
            </a:r>
          </a:p>
          <a:p>
            <a:pPr lvl="2"/>
            <a:r>
              <a:rPr lang="en-US" altLang="ja-JP" smtClean="0">
                <a:sym typeface="Gill Sans" charset="0"/>
              </a:rPr>
              <a:t>Third level</a:t>
            </a:r>
          </a:p>
          <a:p>
            <a:pPr lvl="3"/>
            <a:r>
              <a:rPr lang="en-US" altLang="ja-JP" smtClean="0">
                <a:sym typeface="Gill Sans" charset="0"/>
              </a:rPr>
              <a:t>Fourth level</a:t>
            </a:r>
          </a:p>
          <a:p>
            <a:pPr lvl="4"/>
            <a:r>
              <a:rPr lang="en-US" altLang="ja-JP" smtClean="0">
                <a:sym typeface="Gill Sans" charset="0"/>
              </a:rPr>
              <a:t>Fifth level</a:t>
            </a:r>
          </a:p>
        </p:txBody>
      </p:sp>
    </p:spTree>
    <p:extLst>
      <p:ext uri="{BB962C8B-B14F-4D97-AF65-F5344CB8AC3E}">
        <p14:creationId xmlns:p14="http://schemas.microsoft.com/office/powerpoint/2010/main" val="1106379894"/>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ransition/>
  <p:txStyles>
    <p:titleStyle>
      <a:lvl1pPr algn="ctr" rtl="0" fontAlgn="base">
        <a:spcBef>
          <a:spcPct val="0"/>
        </a:spcBef>
        <a:spcAft>
          <a:spcPct val="0"/>
        </a:spcAft>
        <a:defRPr sz="5800">
          <a:solidFill>
            <a:schemeClr val="tx1"/>
          </a:solidFill>
          <a:latin typeface="+mj-lt"/>
          <a:ea typeface="+mj-ea"/>
          <a:cs typeface="+mj-cs"/>
          <a:sym typeface="Gill Sans" charset="0"/>
        </a:defRPr>
      </a:lvl1pPr>
      <a:lvl2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43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86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307"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73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594294" indent="-40000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1pPr>
      <a:lvl2pPr marL="902871" indent="-40000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2pPr>
      <a:lvl3pPr marL="1211448" indent="-40000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3pPr>
      <a:lvl4pPr marL="1531454" indent="-40000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4pPr>
      <a:lvl5pPr marL="1840032" indent="-40000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5pPr>
      <a:lvl6pPr marL="2251463" indent="-40000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6pPr>
      <a:lvl7pPr marL="2662893" indent="-40000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7pPr>
      <a:lvl8pPr marL="3074333" indent="-40000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8pPr>
      <a:lvl9pPr marL="3485766" indent="-400006"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9pPr>
    </p:bodyStyle>
    <p:otherStyle>
      <a:defPPr>
        <a:defRPr lang="ja-JP"/>
      </a:defPPr>
      <a:lvl1pPr marL="0" algn="l" defTabSz="822866" rtl="0" eaLnBrk="1" latinLnBrk="0" hangingPunct="1">
        <a:defRPr kumimoji="1" sz="1600" kern="1200">
          <a:solidFill>
            <a:schemeClr val="tx1"/>
          </a:solidFill>
          <a:latin typeface="+mn-lt"/>
          <a:ea typeface="+mn-ea"/>
          <a:cs typeface="+mn-cs"/>
        </a:defRPr>
      </a:lvl1pPr>
      <a:lvl2pPr marL="411436" algn="l" defTabSz="822866" rtl="0" eaLnBrk="1" latinLnBrk="0" hangingPunct="1">
        <a:defRPr kumimoji="1" sz="1600" kern="1200">
          <a:solidFill>
            <a:schemeClr val="tx1"/>
          </a:solidFill>
          <a:latin typeface="+mn-lt"/>
          <a:ea typeface="+mn-ea"/>
          <a:cs typeface="+mn-cs"/>
        </a:defRPr>
      </a:lvl2pPr>
      <a:lvl3pPr marL="822866" algn="l" defTabSz="822866" rtl="0" eaLnBrk="1" latinLnBrk="0" hangingPunct="1">
        <a:defRPr kumimoji="1" sz="1600" kern="1200">
          <a:solidFill>
            <a:schemeClr val="tx1"/>
          </a:solidFill>
          <a:latin typeface="+mn-lt"/>
          <a:ea typeface="+mn-ea"/>
          <a:cs typeface="+mn-cs"/>
        </a:defRPr>
      </a:lvl3pPr>
      <a:lvl4pPr marL="1234307" algn="l" defTabSz="822866" rtl="0" eaLnBrk="1" latinLnBrk="0" hangingPunct="1">
        <a:defRPr kumimoji="1" sz="1600" kern="1200">
          <a:solidFill>
            <a:schemeClr val="tx1"/>
          </a:solidFill>
          <a:latin typeface="+mn-lt"/>
          <a:ea typeface="+mn-ea"/>
          <a:cs typeface="+mn-cs"/>
        </a:defRPr>
      </a:lvl4pPr>
      <a:lvl5pPr marL="1645738" algn="l" defTabSz="822866" rtl="0" eaLnBrk="1" latinLnBrk="0" hangingPunct="1">
        <a:defRPr kumimoji="1" sz="1600" kern="1200">
          <a:solidFill>
            <a:schemeClr val="tx1"/>
          </a:solidFill>
          <a:latin typeface="+mn-lt"/>
          <a:ea typeface="+mn-ea"/>
          <a:cs typeface="+mn-cs"/>
        </a:defRPr>
      </a:lvl5pPr>
      <a:lvl6pPr marL="2057174" algn="l" defTabSz="822866" rtl="0" eaLnBrk="1" latinLnBrk="0" hangingPunct="1">
        <a:defRPr kumimoji="1" sz="1600" kern="1200">
          <a:solidFill>
            <a:schemeClr val="tx1"/>
          </a:solidFill>
          <a:latin typeface="+mn-lt"/>
          <a:ea typeface="+mn-ea"/>
          <a:cs typeface="+mn-cs"/>
        </a:defRPr>
      </a:lvl6pPr>
      <a:lvl7pPr marL="2468608" algn="l" defTabSz="822866" rtl="0" eaLnBrk="1" latinLnBrk="0" hangingPunct="1">
        <a:defRPr kumimoji="1" sz="1600" kern="1200">
          <a:solidFill>
            <a:schemeClr val="tx1"/>
          </a:solidFill>
          <a:latin typeface="+mn-lt"/>
          <a:ea typeface="+mn-ea"/>
          <a:cs typeface="+mn-cs"/>
        </a:defRPr>
      </a:lvl7pPr>
      <a:lvl8pPr marL="2880043" algn="l" defTabSz="822866" rtl="0" eaLnBrk="1" latinLnBrk="0" hangingPunct="1">
        <a:defRPr kumimoji="1" sz="1600" kern="1200">
          <a:solidFill>
            <a:schemeClr val="tx1"/>
          </a:solidFill>
          <a:latin typeface="+mn-lt"/>
          <a:ea typeface="+mn-ea"/>
          <a:cs typeface="+mn-cs"/>
        </a:defRPr>
      </a:lvl8pPr>
      <a:lvl9pPr marL="3291477" algn="l" defTabSz="822866" rtl="0" eaLnBrk="1" latinLnBrk="0" hangingPunct="1">
        <a:defRPr kumimoji="1"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9.xml"/><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9.xml"/><Relationship Id="rId5" Type="http://schemas.openxmlformats.org/officeDocument/2006/relationships/image" Target="../media/image29.jpeg"/><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9.xml"/><Relationship Id="rId5" Type="http://schemas.openxmlformats.org/officeDocument/2006/relationships/image" Target="../media/image29.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9.xml"/><Relationship Id="rId5" Type="http://schemas.openxmlformats.org/officeDocument/2006/relationships/image" Target="../media/image29.jpeg"/><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1.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0.w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53.xml"/><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467816" y="404664"/>
            <a:ext cx="8496672" cy="3744416"/>
          </a:xfrm>
        </p:spPr>
        <p:txBody>
          <a:bodyPr>
            <a:normAutofit/>
          </a:bodyPr>
          <a:lstStyle/>
          <a:p>
            <a:r>
              <a:rPr lang="en-US" altLang="ja-JP" sz="4400" b="1" dirty="0" smtClean="0">
                <a:latin typeface="Candara" pitchFamily="34" charset="0"/>
                <a:cs typeface="Times New Roman" pitchFamily="18" charset="0"/>
              </a:rPr>
              <a:t>Building </a:t>
            </a:r>
            <a:r>
              <a:rPr lang="en-US" altLang="ja-JP" sz="4400" b="1" dirty="0">
                <a:latin typeface="Candara" pitchFamily="34" charset="0"/>
                <a:cs typeface="Times New Roman" pitchFamily="18" charset="0"/>
              </a:rPr>
              <a:t>Learning and Caring Communities through </a:t>
            </a:r>
            <a:r>
              <a:rPr lang="en-US" altLang="ja-JP" sz="4400" b="1" dirty="0" smtClean="0">
                <a:latin typeface="Candara" pitchFamily="34" charset="0"/>
                <a:cs typeface="Times New Roman" pitchFamily="18" charset="0"/>
              </a:rPr>
              <a:t>High</a:t>
            </a:r>
            <a:r>
              <a:rPr lang="en-US" altLang="ja-JP" sz="4400" b="1" dirty="0" smtClean="0">
                <a:solidFill>
                  <a:srgbClr val="C00000"/>
                </a:solidFill>
                <a:latin typeface="Candara" pitchFamily="34" charset="0"/>
                <a:cs typeface="Times New Roman" pitchFamily="18" charset="0"/>
              </a:rPr>
              <a:t>-</a:t>
            </a:r>
            <a:r>
              <a:rPr lang="en-US" altLang="ja-JP" sz="4400" b="1" dirty="0" smtClean="0">
                <a:latin typeface="Candara" pitchFamily="34" charset="0"/>
                <a:cs typeface="Times New Roman" pitchFamily="18" charset="0"/>
              </a:rPr>
              <a:t>Quality </a:t>
            </a:r>
            <a:r>
              <a:rPr lang="en-US" altLang="ja-JP" sz="4400" b="1" dirty="0">
                <a:latin typeface="Candara" pitchFamily="34" charset="0"/>
                <a:cs typeface="Times New Roman" pitchFamily="18" charset="0"/>
              </a:rPr>
              <a:t>Lesson Studies</a:t>
            </a:r>
            <a:r>
              <a:rPr kumimoji="1" lang="en-US" altLang="ja-JP" sz="4900" b="1" dirty="0" smtClean="0">
                <a:latin typeface="Times New Roman" pitchFamily="18" charset="0"/>
                <a:cs typeface="Times New Roman" pitchFamily="18" charset="0"/>
              </a:rPr>
              <a:t/>
            </a:r>
            <a:br>
              <a:rPr kumimoji="1" lang="en-US" altLang="ja-JP" sz="4900" b="1" dirty="0" smtClean="0">
                <a:latin typeface="Times New Roman" pitchFamily="18" charset="0"/>
                <a:cs typeface="Times New Roman" pitchFamily="18" charset="0"/>
              </a:rPr>
            </a:br>
            <a:endParaRPr kumimoji="1" lang="ja-JP" altLang="en-US" sz="4900" b="1" dirty="0">
              <a:latin typeface="Times New Roman" pitchFamily="18" charset="0"/>
              <a:cs typeface="Times New Roman" pitchFamily="18" charset="0"/>
            </a:endParaRPr>
          </a:p>
        </p:txBody>
      </p:sp>
      <p:sp>
        <p:nvSpPr>
          <p:cNvPr id="5" name="サブタイトル 4"/>
          <p:cNvSpPr>
            <a:spLocks noGrp="1"/>
          </p:cNvSpPr>
          <p:nvPr>
            <p:ph type="subTitle" idx="1"/>
          </p:nvPr>
        </p:nvSpPr>
        <p:spPr>
          <a:xfrm>
            <a:off x="1403648" y="3645024"/>
            <a:ext cx="6400800" cy="2328664"/>
          </a:xfrm>
        </p:spPr>
        <p:txBody>
          <a:bodyPr>
            <a:normAutofit fontScale="92500" lnSpcReduction="20000"/>
          </a:bodyPr>
          <a:lstStyle/>
          <a:p>
            <a:pPr algn="ctr"/>
            <a:r>
              <a:rPr lang="en-US" altLang="ja-JP" b="1" dirty="0">
                <a:solidFill>
                  <a:schemeClr val="tx1"/>
                </a:solidFill>
                <a:latin typeface="Candara" pitchFamily="34" charset="0"/>
              </a:rPr>
              <a:t>WALS 2012 </a:t>
            </a:r>
            <a:endParaRPr lang="en-US" altLang="ja-JP" b="1" dirty="0" smtClean="0">
              <a:solidFill>
                <a:schemeClr val="tx1"/>
              </a:solidFill>
              <a:latin typeface="Candara" pitchFamily="34" charset="0"/>
            </a:endParaRPr>
          </a:p>
          <a:p>
            <a:pPr algn="ctr"/>
            <a:r>
              <a:rPr lang="en-US" altLang="ja-JP" b="1" dirty="0" smtClean="0">
                <a:solidFill>
                  <a:schemeClr val="tx1"/>
                </a:solidFill>
                <a:latin typeface="Candara" pitchFamily="34" charset="0"/>
              </a:rPr>
              <a:t>Keynote</a:t>
            </a:r>
            <a:r>
              <a:rPr lang="ja-JP" altLang="en-US" b="1" dirty="0" smtClean="0">
                <a:solidFill>
                  <a:schemeClr val="tx1"/>
                </a:solidFill>
                <a:latin typeface="Candara" pitchFamily="34" charset="0"/>
              </a:rPr>
              <a:t> </a:t>
            </a:r>
            <a:r>
              <a:rPr lang="en-US" altLang="ja-JP" b="1" dirty="0" smtClean="0">
                <a:solidFill>
                  <a:schemeClr val="tx1"/>
                </a:solidFill>
                <a:latin typeface="Candara" pitchFamily="34" charset="0"/>
              </a:rPr>
              <a:t>Address </a:t>
            </a:r>
          </a:p>
          <a:p>
            <a:pPr algn="ctr"/>
            <a:r>
              <a:rPr lang="en-US" altLang="ja-JP" dirty="0" smtClean="0">
                <a:solidFill>
                  <a:schemeClr val="tx1"/>
                </a:solidFill>
                <a:latin typeface="Candara" pitchFamily="34" charset="0"/>
              </a:rPr>
              <a:t>Singapore</a:t>
            </a:r>
            <a:r>
              <a:rPr lang="en-US" altLang="ja-JP" dirty="0">
                <a:solidFill>
                  <a:schemeClr val="tx1"/>
                </a:solidFill>
                <a:latin typeface="Candara" pitchFamily="34" charset="0"/>
              </a:rPr>
              <a:t/>
            </a:r>
            <a:br>
              <a:rPr lang="en-US" altLang="ja-JP" dirty="0">
                <a:solidFill>
                  <a:schemeClr val="tx1"/>
                </a:solidFill>
                <a:latin typeface="Candara" pitchFamily="34" charset="0"/>
              </a:rPr>
            </a:br>
            <a:endParaRPr lang="en-US" altLang="ja-JP" dirty="0">
              <a:solidFill>
                <a:schemeClr val="tx1"/>
              </a:solidFill>
              <a:latin typeface="Candara" pitchFamily="34" charset="0"/>
            </a:endParaRPr>
          </a:p>
          <a:p>
            <a:pPr algn="ctr"/>
            <a:r>
              <a:rPr kumimoji="1" lang="en-US" altLang="ja-JP" b="1" dirty="0" smtClean="0">
                <a:latin typeface="Candara" pitchFamily="34" charset="0"/>
              </a:rPr>
              <a:t>Kiyomi Akita, Ph.D.</a:t>
            </a:r>
          </a:p>
          <a:p>
            <a:pPr algn="ctr"/>
            <a:r>
              <a:rPr lang="en-US" altLang="ja-JP" dirty="0" smtClean="0">
                <a:latin typeface="Candara" pitchFamily="34" charset="0"/>
              </a:rPr>
              <a:t>Professor, Graduate School of Education</a:t>
            </a:r>
          </a:p>
          <a:p>
            <a:pPr algn="ctr"/>
            <a:r>
              <a:rPr lang="en-US" altLang="ja-JP" dirty="0" smtClean="0">
                <a:latin typeface="Candara" pitchFamily="34" charset="0"/>
              </a:rPr>
              <a:t>The University of Tokyo, Japan</a:t>
            </a:r>
          </a:p>
          <a:p>
            <a:endParaRPr kumimoji="1" lang="ja-JP" altLang="en-US" dirty="0"/>
          </a:p>
        </p:txBody>
      </p:sp>
    </p:spTree>
    <p:extLst>
      <p:ext uri="{BB962C8B-B14F-4D97-AF65-F5344CB8AC3E}">
        <p14:creationId xmlns:p14="http://schemas.microsoft.com/office/powerpoint/2010/main" val="735088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92561"/>
            <a:ext cx="8229600" cy="990600"/>
          </a:xfrm>
        </p:spPr>
        <p:txBody>
          <a:bodyPr/>
          <a:lstStyle/>
          <a:p>
            <a:r>
              <a:rPr lang="en-US" altLang="ja-JP" smtClean="0"/>
              <a:t> Art Research </a:t>
            </a:r>
            <a:r>
              <a:rPr lang="en-US" altLang="ja-JP" dirty="0" smtClean="0"/>
              <a:t>Lesson </a:t>
            </a:r>
            <a:r>
              <a:rPr lang="ja-JP" altLang="en-US" dirty="0" smtClean="0"/>
              <a:t>　</a:t>
            </a:r>
            <a:endParaRPr kumimoji="1" lang="ja-JP" altLang="en-US" dirty="0"/>
          </a:p>
        </p:txBody>
      </p:sp>
      <p:pic>
        <p:nvPicPr>
          <p:cNvPr id="10242" name="Picture 2" descr="C:\Users\AKITA\Pictures\浜之郷小学校\DSC074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52736"/>
            <a:ext cx="4860032" cy="364502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KITA\Pictures\浜之郷小学校\DSC074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41756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952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4339" name="Picture 3" descr="C:\Users\AKITA\Pictures\浜之郷小学校\DSC074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788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242" name="Picture 2" descr="C:\Users\AKITA\Pictures\浜之郷小学校\DSC074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213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2290" name="Picture 2" descr="C:\Users\AKITA\Pictures\浜之郷小学校\DSC074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900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16386" name="Picture 2" descr="C:\Users\AKITA\Pictures\浜之郷小学校\DSC074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623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44000" cy="635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278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8" y="332656"/>
            <a:ext cx="9296718" cy="645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850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3316" name="Picture 4" descr="C:\Users\AKITA\Pictures\浜之郷小学校\DSC074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2490"/>
            <a:ext cx="9144000" cy="665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335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14338" name="Picture 2" descr="C:\Users\AKITA\Pictures\浜之郷小学校\DSC074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950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9218" name="Picture 2" descr="C:\Users\AKITA\Pictures\浜之郷小学校\DSC075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617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WALS Country 2005 to Present 22Nov.jpg"/>
          <p:cNvPicPr>
            <a:picLocks noChangeAspect="1"/>
          </p:cNvPicPr>
          <p:nvPr/>
        </p:nvPicPr>
        <p:blipFill>
          <a:blip r:embed="rId3"/>
          <a:stretch>
            <a:fillRect/>
          </a:stretch>
        </p:blipFill>
        <p:spPr>
          <a:xfrm>
            <a:off x="0" y="1106129"/>
            <a:ext cx="9144000" cy="5751871"/>
          </a:xfrm>
          <a:prstGeom prst="rect">
            <a:avLst/>
          </a:prstGeom>
        </p:spPr>
      </p:pic>
      <p:sp>
        <p:nvSpPr>
          <p:cNvPr id="2" name="Title 1"/>
          <p:cNvSpPr>
            <a:spLocks noGrp="1"/>
          </p:cNvSpPr>
          <p:nvPr>
            <p:ph type="title"/>
          </p:nvPr>
        </p:nvSpPr>
        <p:spPr/>
        <p:txBody>
          <a:bodyPr>
            <a:normAutofit fontScale="90000"/>
          </a:bodyPr>
          <a:lstStyle/>
          <a:p>
            <a:r>
              <a:rPr lang="en-US" sz="2800" b="1" dirty="0" smtClean="0"/>
              <a:t>Spread of LS Through WALS:  24 </a:t>
            </a:r>
            <a:r>
              <a:rPr lang="en-US" sz="2800" b="1" dirty="0"/>
              <a:t>c</a:t>
            </a:r>
            <a:r>
              <a:rPr lang="en-US" sz="2800" b="1" dirty="0" smtClean="0"/>
              <a:t>ountries(Lee,2011)+</a:t>
            </a:r>
            <a:br>
              <a:rPr lang="en-US" sz="2800" b="1" dirty="0" smtClean="0"/>
            </a:br>
            <a:r>
              <a:rPr lang="en-US" sz="2800" b="1" dirty="0" smtClean="0"/>
              <a:t>8 countries (2012)</a:t>
            </a:r>
            <a:br>
              <a:rPr lang="en-US" sz="2800" b="1" dirty="0" smtClean="0"/>
            </a:br>
            <a:endParaRPr lang="en-SG" sz="2800" b="1" dirty="0"/>
          </a:p>
        </p:txBody>
      </p:sp>
      <p:sp>
        <p:nvSpPr>
          <p:cNvPr id="5" name="TextBox 4"/>
          <p:cNvSpPr txBox="1"/>
          <p:nvPr/>
        </p:nvSpPr>
        <p:spPr>
          <a:xfrm>
            <a:off x="6228184" y="2852936"/>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China</a:t>
            </a:r>
            <a:endParaRPr kumimoji="0" lang="en-SG" b="1" dirty="0">
              <a:solidFill>
                <a:srgbClr val="000000"/>
              </a:solidFill>
            </a:endParaRPr>
          </a:p>
        </p:txBody>
      </p:sp>
      <p:sp>
        <p:nvSpPr>
          <p:cNvPr id="7" name="TextBox 6"/>
          <p:cNvSpPr txBox="1"/>
          <p:nvPr/>
        </p:nvSpPr>
        <p:spPr>
          <a:xfrm>
            <a:off x="7452320" y="3203684"/>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Hong Kong</a:t>
            </a:r>
            <a:endParaRPr kumimoji="0" lang="en-SG" b="1" dirty="0">
              <a:solidFill>
                <a:srgbClr val="000000"/>
              </a:solidFill>
            </a:endParaRPr>
          </a:p>
        </p:txBody>
      </p:sp>
      <p:sp>
        <p:nvSpPr>
          <p:cNvPr id="8" name="TextBox 7"/>
          <p:cNvSpPr txBox="1"/>
          <p:nvPr/>
        </p:nvSpPr>
        <p:spPr>
          <a:xfrm>
            <a:off x="683568" y="1988840"/>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Canada</a:t>
            </a:r>
            <a:endParaRPr kumimoji="0" lang="en-SG" b="1" dirty="0">
              <a:solidFill>
                <a:srgbClr val="000000"/>
              </a:solidFill>
            </a:endParaRPr>
          </a:p>
        </p:txBody>
      </p:sp>
      <p:sp>
        <p:nvSpPr>
          <p:cNvPr id="9" name="TextBox 8"/>
          <p:cNvSpPr txBox="1"/>
          <p:nvPr/>
        </p:nvSpPr>
        <p:spPr>
          <a:xfrm>
            <a:off x="4355976" y="2420888"/>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Hungary</a:t>
            </a:r>
            <a:endParaRPr kumimoji="0" lang="en-SG" b="1" dirty="0">
              <a:solidFill>
                <a:srgbClr val="000000"/>
              </a:solidFill>
            </a:endParaRPr>
          </a:p>
        </p:txBody>
      </p:sp>
      <p:sp>
        <p:nvSpPr>
          <p:cNvPr id="10" name="TextBox 9"/>
          <p:cNvSpPr txBox="1"/>
          <p:nvPr/>
        </p:nvSpPr>
        <p:spPr>
          <a:xfrm>
            <a:off x="3059832" y="2492896"/>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France</a:t>
            </a:r>
            <a:endParaRPr kumimoji="0" lang="en-SG" b="1" dirty="0">
              <a:solidFill>
                <a:srgbClr val="000000"/>
              </a:solidFill>
            </a:endParaRPr>
          </a:p>
        </p:txBody>
      </p:sp>
      <p:sp>
        <p:nvSpPr>
          <p:cNvPr id="11" name="TextBox 10"/>
          <p:cNvSpPr txBox="1"/>
          <p:nvPr/>
        </p:nvSpPr>
        <p:spPr>
          <a:xfrm>
            <a:off x="7236296" y="4077072"/>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Brunei</a:t>
            </a:r>
            <a:endParaRPr kumimoji="0" lang="en-SG" b="1" dirty="0">
              <a:solidFill>
                <a:srgbClr val="000000"/>
              </a:solidFill>
            </a:endParaRPr>
          </a:p>
        </p:txBody>
      </p:sp>
      <p:sp>
        <p:nvSpPr>
          <p:cNvPr id="12" name="TextBox 11"/>
          <p:cNvSpPr txBox="1"/>
          <p:nvPr/>
        </p:nvSpPr>
        <p:spPr>
          <a:xfrm>
            <a:off x="3995936" y="2204864"/>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Slovakia</a:t>
            </a:r>
            <a:endParaRPr kumimoji="0" lang="en-SG" b="1" dirty="0">
              <a:solidFill>
                <a:srgbClr val="000000"/>
              </a:solidFill>
            </a:endParaRPr>
          </a:p>
        </p:txBody>
      </p:sp>
      <p:sp>
        <p:nvSpPr>
          <p:cNvPr id="14" name="TextBox 13"/>
          <p:cNvSpPr txBox="1"/>
          <p:nvPr/>
        </p:nvSpPr>
        <p:spPr>
          <a:xfrm>
            <a:off x="7524328" y="2915652"/>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Japan</a:t>
            </a:r>
            <a:endParaRPr kumimoji="0" lang="en-SG" b="1" dirty="0">
              <a:solidFill>
                <a:srgbClr val="000000"/>
              </a:solidFill>
            </a:endParaRPr>
          </a:p>
        </p:txBody>
      </p:sp>
      <p:sp>
        <p:nvSpPr>
          <p:cNvPr id="15" name="TextBox 14"/>
          <p:cNvSpPr txBox="1"/>
          <p:nvPr/>
        </p:nvSpPr>
        <p:spPr>
          <a:xfrm>
            <a:off x="7380312" y="2627620"/>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Korea</a:t>
            </a:r>
            <a:endParaRPr kumimoji="0" lang="en-SG" b="1" dirty="0">
              <a:solidFill>
                <a:srgbClr val="000000"/>
              </a:solidFill>
            </a:endParaRPr>
          </a:p>
        </p:txBody>
      </p:sp>
      <p:sp>
        <p:nvSpPr>
          <p:cNvPr id="16" name="TextBox 15"/>
          <p:cNvSpPr txBox="1"/>
          <p:nvPr/>
        </p:nvSpPr>
        <p:spPr>
          <a:xfrm>
            <a:off x="7740352" y="3851756"/>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Philippines</a:t>
            </a:r>
            <a:endParaRPr kumimoji="0" lang="en-SG" b="1" dirty="0">
              <a:solidFill>
                <a:srgbClr val="000000"/>
              </a:solidFill>
            </a:endParaRPr>
          </a:p>
        </p:txBody>
      </p:sp>
      <p:sp>
        <p:nvSpPr>
          <p:cNvPr id="17" name="TextBox 16"/>
          <p:cNvSpPr txBox="1"/>
          <p:nvPr/>
        </p:nvSpPr>
        <p:spPr>
          <a:xfrm>
            <a:off x="6012160" y="4581128"/>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Indonesia</a:t>
            </a:r>
            <a:endParaRPr kumimoji="0" lang="en-SG" b="1" dirty="0">
              <a:solidFill>
                <a:srgbClr val="000000"/>
              </a:solidFill>
            </a:endParaRPr>
          </a:p>
        </p:txBody>
      </p:sp>
      <p:sp>
        <p:nvSpPr>
          <p:cNvPr id="18" name="TextBox 17"/>
          <p:cNvSpPr txBox="1"/>
          <p:nvPr/>
        </p:nvSpPr>
        <p:spPr>
          <a:xfrm>
            <a:off x="5868144" y="4139788"/>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Malaysia</a:t>
            </a:r>
            <a:endParaRPr kumimoji="0" lang="en-SG" b="1" dirty="0">
              <a:solidFill>
                <a:srgbClr val="000000"/>
              </a:solidFill>
            </a:endParaRPr>
          </a:p>
        </p:txBody>
      </p:sp>
      <p:sp>
        <p:nvSpPr>
          <p:cNvPr id="19" name="TextBox 18"/>
          <p:cNvSpPr txBox="1"/>
          <p:nvPr/>
        </p:nvSpPr>
        <p:spPr>
          <a:xfrm>
            <a:off x="4067944" y="1619508"/>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Sweden</a:t>
            </a:r>
            <a:endParaRPr kumimoji="0" lang="en-SG" b="1" dirty="0">
              <a:solidFill>
                <a:srgbClr val="000000"/>
              </a:solidFill>
            </a:endParaRPr>
          </a:p>
        </p:txBody>
      </p:sp>
      <p:sp>
        <p:nvSpPr>
          <p:cNvPr id="20" name="TextBox 19"/>
          <p:cNvSpPr txBox="1"/>
          <p:nvPr/>
        </p:nvSpPr>
        <p:spPr>
          <a:xfrm>
            <a:off x="2915816" y="2173506"/>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UK</a:t>
            </a:r>
            <a:endParaRPr kumimoji="0" lang="en-SG" b="1" dirty="0">
              <a:solidFill>
                <a:srgbClr val="000000"/>
              </a:solidFill>
            </a:endParaRPr>
          </a:p>
        </p:txBody>
      </p:sp>
      <p:sp>
        <p:nvSpPr>
          <p:cNvPr id="21" name="TextBox 20"/>
          <p:cNvSpPr txBox="1"/>
          <p:nvPr/>
        </p:nvSpPr>
        <p:spPr>
          <a:xfrm>
            <a:off x="2843808" y="2780928"/>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Spain</a:t>
            </a:r>
            <a:endParaRPr kumimoji="0" lang="en-SG" b="1" dirty="0">
              <a:solidFill>
                <a:srgbClr val="000000"/>
              </a:solidFill>
            </a:endParaRPr>
          </a:p>
        </p:txBody>
      </p:sp>
      <p:sp>
        <p:nvSpPr>
          <p:cNvPr id="22" name="TextBox 21"/>
          <p:cNvSpPr txBox="1"/>
          <p:nvPr/>
        </p:nvSpPr>
        <p:spPr>
          <a:xfrm>
            <a:off x="4355976" y="3209802"/>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Israel</a:t>
            </a:r>
            <a:endParaRPr kumimoji="0" lang="en-SG" b="1" dirty="0">
              <a:solidFill>
                <a:srgbClr val="000000"/>
              </a:solidFill>
            </a:endParaRPr>
          </a:p>
        </p:txBody>
      </p:sp>
      <p:sp>
        <p:nvSpPr>
          <p:cNvPr id="23" name="TextBox 22"/>
          <p:cNvSpPr txBox="1"/>
          <p:nvPr/>
        </p:nvSpPr>
        <p:spPr>
          <a:xfrm>
            <a:off x="4211960" y="2564904"/>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Switzerland</a:t>
            </a:r>
            <a:endParaRPr kumimoji="0" lang="en-SG" b="1" dirty="0">
              <a:solidFill>
                <a:srgbClr val="000000"/>
              </a:solidFill>
            </a:endParaRPr>
          </a:p>
        </p:txBody>
      </p:sp>
      <p:sp>
        <p:nvSpPr>
          <p:cNvPr id="24" name="TextBox 23"/>
          <p:cNvSpPr txBox="1"/>
          <p:nvPr/>
        </p:nvSpPr>
        <p:spPr>
          <a:xfrm>
            <a:off x="539552" y="2718353"/>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US</a:t>
            </a:r>
            <a:endParaRPr kumimoji="0" lang="en-SG" b="1" dirty="0">
              <a:solidFill>
                <a:srgbClr val="000000"/>
              </a:solidFill>
            </a:endParaRPr>
          </a:p>
        </p:txBody>
      </p:sp>
      <p:sp>
        <p:nvSpPr>
          <p:cNvPr id="25" name="TextBox 24"/>
          <p:cNvSpPr txBox="1"/>
          <p:nvPr/>
        </p:nvSpPr>
        <p:spPr>
          <a:xfrm>
            <a:off x="7020272" y="3635732"/>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Vietnam</a:t>
            </a:r>
            <a:endParaRPr kumimoji="0" lang="en-SG" b="1" dirty="0">
              <a:solidFill>
                <a:srgbClr val="000000"/>
              </a:solidFill>
            </a:endParaRPr>
          </a:p>
        </p:txBody>
      </p:sp>
      <p:sp>
        <p:nvSpPr>
          <p:cNvPr id="27" name="TextBox 26"/>
          <p:cNvSpPr txBox="1"/>
          <p:nvPr/>
        </p:nvSpPr>
        <p:spPr>
          <a:xfrm>
            <a:off x="4709341" y="2942778"/>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Turkey</a:t>
            </a:r>
            <a:endParaRPr kumimoji="0" lang="en-SG" b="1" dirty="0">
              <a:solidFill>
                <a:srgbClr val="000000"/>
              </a:solidFill>
            </a:endParaRPr>
          </a:p>
        </p:txBody>
      </p:sp>
      <p:sp>
        <p:nvSpPr>
          <p:cNvPr id="28" name="TextBox 27"/>
          <p:cNvSpPr txBox="1"/>
          <p:nvPr/>
        </p:nvSpPr>
        <p:spPr>
          <a:xfrm>
            <a:off x="5724128" y="3717295"/>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Thailand</a:t>
            </a:r>
            <a:endParaRPr kumimoji="0" lang="en-SG" b="1" dirty="0">
              <a:solidFill>
                <a:srgbClr val="000000"/>
              </a:solidFill>
            </a:endParaRPr>
          </a:p>
        </p:txBody>
      </p:sp>
      <p:sp>
        <p:nvSpPr>
          <p:cNvPr id="29" name="TextBox 28"/>
          <p:cNvSpPr txBox="1"/>
          <p:nvPr/>
        </p:nvSpPr>
        <p:spPr>
          <a:xfrm>
            <a:off x="7596336" y="3429000"/>
            <a:ext cx="1656184" cy="369332"/>
          </a:xfrm>
          <a:prstGeom prst="rect">
            <a:avLst/>
          </a:prstGeom>
          <a:noFill/>
        </p:spPr>
        <p:txBody>
          <a:bodyPr wrap="square" rtlCol="0">
            <a:spAutoFit/>
          </a:bodyPr>
          <a:lstStyle/>
          <a:p>
            <a:pPr eaLnBrk="0" fontAlgn="base" hangingPunct="0">
              <a:spcBef>
                <a:spcPct val="0"/>
              </a:spcBef>
              <a:spcAft>
                <a:spcPct val="0"/>
              </a:spcAft>
            </a:pPr>
            <a:r>
              <a:rPr kumimoji="0" lang="en-US" b="1" dirty="0" smtClean="0">
                <a:solidFill>
                  <a:srgbClr val="000000"/>
                </a:solidFill>
              </a:rPr>
              <a:t>Taiwan</a:t>
            </a:r>
            <a:endParaRPr kumimoji="0" lang="en-SG" b="1" dirty="0">
              <a:solidFill>
                <a:srgbClr val="000000"/>
              </a:solidFill>
            </a:endParaRPr>
          </a:p>
        </p:txBody>
      </p:sp>
      <p:sp>
        <p:nvSpPr>
          <p:cNvPr id="30" name="TextBox 29"/>
          <p:cNvSpPr txBox="1"/>
          <p:nvPr/>
        </p:nvSpPr>
        <p:spPr>
          <a:xfrm>
            <a:off x="7020272" y="4283804"/>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Singapore</a:t>
            </a:r>
            <a:endParaRPr kumimoji="0" lang="en-SG" b="1" dirty="0">
              <a:solidFill>
                <a:srgbClr val="000000"/>
              </a:solidFill>
            </a:endParaRPr>
          </a:p>
        </p:txBody>
      </p:sp>
      <p:sp>
        <p:nvSpPr>
          <p:cNvPr id="31" name="TextBox 30"/>
          <p:cNvSpPr txBox="1"/>
          <p:nvPr/>
        </p:nvSpPr>
        <p:spPr>
          <a:xfrm>
            <a:off x="5973100" y="3327385"/>
            <a:ext cx="1656184" cy="369332"/>
          </a:xfrm>
          <a:prstGeom prst="rect">
            <a:avLst/>
          </a:prstGeom>
          <a:noFill/>
        </p:spPr>
        <p:txBody>
          <a:bodyPr wrap="square" rtlCol="0">
            <a:spAutoFit/>
          </a:bodyPr>
          <a:lstStyle/>
          <a:p>
            <a:pPr algn="r" eaLnBrk="0" fontAlgn="base" hangingPunct="0">
              <a:spcBef>
                <a:spcPct val="0"/>
              </a:spcBef>
              <a:spcAft>
                <a:spcPct val="0"/>
              </a:spcAft>
            </a:pPr>
            <a:r>
              <a:rPr kumimoji="0" lang="en-US" b="1" dirty="0" smtClean="0">
                <a:solidFill>
                  <a:srgbClr val="000000"/>
                </a:solidFill>
              </a:rPr>
              <a:t>Macau</a:t>
            </a:r>
            <a:endParaRPr kumimoji="0" lang="en-SG" b="1" dirty="0">
              <a:solidFill>
                <a:srgbClr val="000000"/>
              </a:solidFill>
            </a:endParaRPr>
          </a:p>
        </p:txBody>
      </p:sp>
      <p:sp>
        <p:nvSpPr>
          <p:cNvPr id="33" name="TextBox 32"/>
          <p:cNvSpPr txBox="1"/>
          <p:nvPr/>
        </p:nvSpPr>
        <p:spPr>
          <a:xfrm>
            <a:off x="7273534" y="5429264"/>
            <a:ext cx="1656184" cy="369332"/>
          </a:xfrm>
          <a:prstGeom prst="rect">
            <a:avLst/>
          </a:prstGeom>
          <a:noFill/>
        </p:spPr>
        <p:txBody>
          <a:bodyPr wrap="square" rtlCol="0">
            <a:spAutoFit/>
          </a:bodyPr>
          <a:lstStyle/>
          <a:p>
            <a:pPr algn="ctr" eaLnBrk="0" fontAlgn="base" hangingPunct="0">
              <a:spcBef>
                <a:spcPct val="0"/>
              </a:spcBef>
              <a:spcAft>
                <a:spcPct val="0"/>
              </a:spcAft>
            </a:pPr>
            <a:r>
              <a:rPr kumimoji="0" lang="en-US" b="1" dirty="0" smtClean="0">
                <a:solidFill>
                  <a:srgbClr val="000000"/>
                </a:solidFill>
              </a:rPr>
              <a:t>Australia</a:t>
            </a:r>
            <a:endParaRPr kumimoji="0" lang="en-SG" b="1" dirty="0">
              <a:solidFill>
                <a:srgbClr val="000000"/>
              </a:solidFill>
            </a:endParaRPr>
          </a:p>
        </p:txBody>
      </p:sp>
    </p:spTree>
    <p:extLst>
      <p:ext uri="{BB962C8B-B14F-4D97-AF65-F5344CB8AC3E}">
        <p14:creationId xmlns:p14="http://schemas.microsoft.com/office/powerpoint/2010/main" val="39802198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8194" name="Picture 2" descr="C:\Users\AKITA\Pictures\浜之郷小学校\DSC075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939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9552" y="188640"/>
            <a:ext cx="8229600" cy="990600"/>
          </a:xfrm>
        </p:spPr>
        <p:txBody>
          <a:bodyPr>
            <a:normAutofit/>
          </a:bodyPr>
          <a:lstStyle/>
          <a:p>
            <a:pPr eaLnBrk="1" hangingPunct="1"/>
            <a:r>
              <a:rPr lang="en-US" altLang="ja-JP" sz="3200" dirty="0" smtClean="0">
                <a:latin typeface="Candara" pitchFamily="34" charset="0"/>
                <a:ea typeface="ＭＳ Ｐゴシック" pitchFamily="50" charset="-128"/>
              </a:rPr>
              <a:t>Public Education for </a:t>
            </a:r>
            <a:r>
              <a:rPr lang="en-US" altLang="ja-JP" sz="3200" dirty="0" smtClean="0">
                <a:solidFill>
                  <a:srgbClr val="C00000"/>
                </a:solidFill>
                <a:latin typeface="Candara" pitchFamily="34" charset="0"/>
                <a:ea typeface="ＭＳ Ｐゴシック" pitchFamily="50" charset="-128"/>
              </a:rPr>
              <a:t>ALL (Children and Teachers)  </a:t>
            </a:r>
            <a:endParaRPr lang="ja-JP" altLang="en-US" sz="3200" dirty="0" smtClean="0">
              <a:solidFill>
                <a:srgbClr val="C00000"/>
              </a:solidFill>
              <a:latin typeface="Candara" pitchFamily="34" charset="0"/>
              <a:ea typeface="ＭＳ Ｐゴシック" pitchFamily="50" charset="-128"/>
            </a:endParaRPr>
          </a:p>
        </p:txBody>
      </p:sp>
      <p:sp>
        <p:nvSpPr>
          <p:cNvPr id="8195" name="Rectangle 3"/>
          <p:cNvSpPr>
            <a:spLocks noGrp="1" noChangeArrowheads="1"/>
          </p:cNvSpPr>
          <p:nvPr>
            <p:ph idx="1"/>
          </p:nvPr>
        </p:nvSpPr>
        <p:spPr>
          <a:xfrm>
            <a:off x="251520" y="1124744"/>
            <a:ext cx="8640960" cy="5616624"/>
          </a:xfrm>
          <a:ln w="38100">
            <a:solidFill>
              <a:schemeClr val="tx1"/>
            </a:solidFill>
            <a:miter lim="800000"/>
            <a:headEnd/>
            <a:tailEnd/>
          </a:ln>
        </p:spPr>
        <p:txBody>
          <a:bodyPr>
            <a:noAutofit/>
          </a:bodyPr>
          <a:lstStyle/>
          <a:p>
            <a:pPr eaLnBrk="1" hangingPunct="1">
              <a:buFont typeface="Wingdings" pitchFamily="2" charset="2"/>
              <a:buChar char="u"/>
            </a:pPr>
            <a:r>
              <a:rPr lang="en-US" altLang="ja-JP" sz="2800" b="1" dirty="0" smtClean="0">
                <a:latin typeface="Candara" pitchFamily="34" charset="0"/>
                <a:ea typeface="ＭＳ Ｐゴシック" pitchFamily="50" charset="-128"/>
              </a:rPr>
              <a:t>A. Participation in learning </a:t>
            </a:r>
          </a:p>
          <a:p>
            <a:pPr eaLnBrk="1" hangingPunct="1">
              <a:buFont typeface="Wingdings" pitchFamily="2" charset="2"/>
              <a:buNone/>
            </a:pPr>
            <a:r>
              <a:rPr lang="en-US" altLang="ja-JP" sz="2800" dirty="0" smtClean="0">
                <a:latin typeface="Candara" pitchFamily="34" charset="0"/>
                <a:ea typeface="ＭＳ Ｐゴシック" pitchFamily="50" charset="-128"/>
              </a:rPr>
              <a:t>      Fostering a sense of belonging </a:t>
            </a:r>
          </a:p>
          <a:p>
            <a:pPr eaLnBrk="1" hangingPunct="1">
              <a:buFont typeface="Wingdings" pitchFamily="2" charset="2"/>
              <a:buChar char="u"/>
            </a:pPr>
            <a:r>
              <a:rPr lang="en-US" altLang="ja-JP" sz="2800" b="1" dirty="0" smtClean="0">
                <a:latin typeface="Candara" pitchFamily="34" charset="0"/>
                <a:ea typeface="ＭＳ Ｐゴシック" pitchFamily="50" charset="-128"/>
              </a:rPr>
              <a:t>B. Dialogue through listening</a:t>
            </a:r>
            <a:r>
              <a:rPr lang="ja-JP" altLang="en-US" sz="2800" b="1" dirty="0" smtClean="0">
                <a:latin typeface="Candara" pitchFamily="34" charset="0"/>
                <a:ea typeface="ＭＳ Ｐゴシック" pitchFamily="50" charset="-128"/>
              </a:rPr>
              <a:t> </a:t>
            </a:r>
            <a:r>
              <a:rPr lang="en-US" altLang="ja-JP" sz="2800" b="1" dirty="0" smtClean="0">
                <a:latin typeface="Candara" pitchFamily="34" charset="0"/>
                <a:ea typeface="ＭＳ Ｐゴシック" pitchFamily="50" charset="-128"/>
              </a:rPr>
              <a:t>children’s  multi-voices</a:t>
            </a:r>
          </a:p>
          <a:p>
            <a:pPr eaLnBrk="1" hangingPunct="1">
              <a:buFont typeface="Wingdings" pitchFamily="2" charset="2"/>
              <a:buNone/>
            </a:pPr>
            <a:r>
              <a:rPr lang="en-US" altLang="ja-JP" sz="2800" dirty="0" smtClean="0">
                <a:latin typeface="Candara" pitchFamily="34" charset="0"/>
                <a:ea typeface="ＭＳ Ｐゴシック" pitchFamily="50" charset="-128"/>
              </a:rPr>
              <a:t>      Forming identity (authorship) in the community </a:t>
            </a:r>
          </a:p>
          <a:p>
            <a:pPr eaLnBrk="1" hangingPunct="1">
              <a:buFont typeface="Wingdings" pitchFamily="2" charset="2"/>
              <a:buChar char="u"/>
            </a:pPr>
            <a:r>
              <a:rPr lang="en-US" altLang="ja-JP" sz="2800" b="1" dirty="0" smtClean="0">
                <a:latin typeface="Candara" pitchFamily="34" charset="0"/>
                <a:ea typeface="ＭＳ Ｐゴシック" pitchFamily="50" charset="-128"/>
              </a:rPr>
              <a:t>C. Learning through individual differences  </a:t>
            </a:r>
          </a:p>
          <a:p>
            <a:pPr eaLnBrk="1" hangingPunct="1">
              <a:buFont typeface="Wingdings" pitchFamily="2" charset="2"/>
              <a:buNone/>
            </a:pPr>
            <a:r>
              <a:rPr lang="en-US" altLang="ja-JP" sz="2800" dirty="0" smtClean="0">
                <a:solidFill>
                  <a:srgbClr val="0000FF"/>
                </a:solidFill>
                <a:latin typeface="Candara" pitchFamily="34" charset="0"/>
                <a:ea typeface="ＭＳ Ｐゴシック" pitchFamily="50" charset="-128"/>
              </a:rPr>
              <a:t>      </a:t>
            </a:r>
            <a:r>
              <a:rPr lang="en-US" altLang="ja-JP" sz="2800" dirty="0" smtClean="0">
                <a:latin typeface="Candara" pitchFamily="34" charset="0"/>
                <a:ea typeface="ＭＳ Ｐゴシック" pitchFamily="50" charset="-128"/>
              </a:rPr>
              <a:t>Deepening understanding</a:t>
            </a:r>
          </a:p>
          <a:p>
            <a:pPr eaLnBrk="1" hangingPunct="1">
              <a:buFont typeface="Wingdings" pitchFamily="2" charset="2"/>
              <a:buChar char="u"/>
            </a:pPr>
            <a:r>
              <a:rPr lang="en-US" altLang="ja-JP" sz="2800" b="1" dirty="0" smtClean="0">
                <a:latin typeface="Candara" pitchFamily="34" charset="0"/>
                <a:ea typeface="ＭＳ Ｐゴシック" pitchFamily="50" charset="-128"/>
              </a:rPr>
              <a:t>D. Co-construction through the sharing of knowledge</a:t>
            </a:r>
            <a:r>
              <a:rPr lang="en-US" altLang="ja-JP" sz="2800" dirty="0" smtClean="0">
                <a:solidFill>
                  <a:srgbClr val="FF0000"/>
                </a:solidFill>
                <a:latin typeface="Candara" pitchFamily="34" charset="0"/>
                <a:ea typeface="ＭＳ Ｐゴシック" pitchFamily="50" charset="-128"/>
              </a:rPr>
              <a:t>   </a:t>
            </a:r>
          </a:p>
          <a:p>
            <a:pPr eaLnBrk="1" hangingPunct="1">
              <a:buFont typeface="Wingdings" pitchFamily="2" charset="2"/>
              <a:buNone/>
            </a:pPr>
            <a:r>
              <a:rPr lang="en-US" altLang="ja-JP" sz="2800" dirty="0" smtClean="0">
                <a:solidFill>
                  <a:srgbClr val="0000FF"/>
                </a:solidFill>
                <a:latin typeface="Candara" pitchFamily="34" charset="0"/>
                <a:ea typeface="ＭＳ Ｐゴシック" pitchFamily="50" charset="-128"/>
              </a:rPr>
              <a:t>      </a:t>
            </a:r>
            <a:r>
              <a:rPr lang="ja-JP" altLang="en-US" sz="2800" dirty="0" smtClean="0">
                <a:solidFill>
                  <a:srgbClr val="0000FF"/>
                </a:solidFill>
                <a:latin typeface="Candara" pitchFamily="34" charset="0"/>
                <a:ea typeface="ＭＳ Ｐゴシック" pitchFamily="50" charset="-128"/>
              </a:rPr>
              <a:t>　</a:t>
            </a:r>
            <a:r>
              <a:rPr lang="en-US" altLang="ja-JP" sz="2800" dirty="0" smtClean="0">
                <a:latin typeface="Candara" pitchFamily="34" charset="0"/>
                <a:ea typeface="ＭＳ Ｐゴシック" pitchFamily="50" charset="-128"/>
              </a:rPr>
              <a:t>Fostering a sense of solidarity</a:t>
            </a:r>
          </a:p>
          <a:p>
            <a:pPr eaLnBrk="1" hangingPunct="1">
              <a:buFont typeface="Wingdings" pitchFamily="2" charset="2"/>
              <a:buChar char="u"/>
            </a:pPr>
            <a:r>
              <a:rPr lang="en-US" altLang="ja-JP" sz="2800" b="1" dirty="0" smtClean="0">
                <a:latin typeface="Candara" pitchFamily="34" charset="0"/>
                <a:ea typeface="ＭＳ Ｐゴシック" pitchFamily="50" charset="-128"/>
              </a:rPr>
              <a:t>E. Reflecting through learning trajectories</a:t>
            </a:r>
          </a:p>
          <a:p>
            <a:pPr eaLnBrk="1" hangingPunct="1">
              <a:buFont typeface="Wingdings" pitchFamily="2" charset="2"/>
              <a:buNone/>
            </a:pPr>
            <a:r>
              <a:rPr lang="en-US" altLang="ja-JP" sz="2800" dirty="0" smtClean="0">
                <a:solidFill>
                  <a:srgbClr val="FF0000"/>
                </a:solidFill>
                <a:latin typeface="Candara" pitchFamily="34" charset="0"/>
                <a:ea typeface="ＭＳ Ｐゴシック" pitchFamily="50" charset="-128"/>
              </a:rPr>
              <a:t>      </a:t>
            </a:r>
            <a:r>
              <a:rPr lang="ja-JP" altLang="en-US" sz="2800" dirty="0" smtClean="0">
                <a:solidFill>
                  <a:srgbClr val="FF0000"/>
                </a:solidFill>
                <a:latin typeface="Candara" pitchFamily="34" charset="0"/>
                <a:ea typeface="ＭＳ Ｐゴシック" pitchFamily="50" charset="-128"/>
              </a:rPr>
              <a:t>　</a:t>
            </a:r>
            <a:r>
              <a:rPr lang="en-US" altLang="ja-JP" sz="2800" dirty="0" smtClean="0">
                <a:solidFill>
                  <a:srgbClr val="FF0000"/>
                </a:solidFill>
                <a:latin typeface="Candara" pitchFamily="34" charset="0"/>
                <a:ea typeface="ＭＳ Ｐゴシック" pitchFamily="50" charset="-128"/>
              </a:rPr>
              <a:t> </a:t>
            </a:r>
            <a:r>
              <a:rPr lang="en-US" altLang="ja-JP" sz="2800" dirty="0" smtClean="0">
                <a:latin typeface="Candara" pitchFamily="34" charset="0"/>
                <a:ea typeface="ＭＳ Ｐゴシック" pitchFamily="50" charset="-128"/>
              </a:rPr>
              <a:t>Making sense of progress and development </a:t>
            </a:r>
            <a:endParaRPr lang="en-US" altLang="ja-JP" sz="2800" dirty="0" smtClean="0">
              <a:solidFill>
                <a:srgbClr val="FF0000"/>
              </a:solidFill>
              <a:latin typeface="Candara" pitchFamily="34" charset="0"/>
              <a:ea typeface="ＭＳ Ｐゴシック" pitchFamily="50" charset="-128"/>
            </a:endParaRPr>
          </a:p>
          <a:p>
            <a:pPr eaLnBrk="1" hangingPunct="1">
              <a:buFont typeface="Wingdings" pitchFamily="2" charset="2"/>
              <a:buNone/>
            </a:pPr>
            <a:r>
              <a:rPr lang="en-US" altLang="ja-JP" sz="2800" dirty="0" smtClean="0">
                <a:solidFill>
                  <a:srgbClr val="FF0000"/>
                </a:solidFill>
                <a:ea typeface="ＭＳ Ｐゴシック" pitchFamily="50" charset="-128"/>
              </a:rPr>
              <a:t>     </a:t>
            </a:r>
          </a:p>
          <a:p>
            <a:pPr eaLnBrk="1" hangingPunct="1">
              <a:buFont typeface="Wingdings" pitchFamily="2" charset="2"/>
              <a:buNone/>
            </a:pPr>
            <a:r>
              <a:rPr lang="en-US" altLang="ja-JP" sz="2800" dirty="0" smtClean="0">
                <a:solidFill>
                  <a:srgbClr val="FF0000"/>
                </a:solidFill>
                <a:ea typeface="ＭＳ Ｐゴシック" pitchFamily="50" charset="-128"/>
              </a:rPr>
              <a:t> </a:t>
            </a:r>
          </a:p>
          <a:p>
            <a:pPr eaLnBrk="1" hangingPunct="1">
              <a:buFont typeface="Wingdings" pitchFamily="2" charset="2"/>
              <a:buNone/>
            </a:pPr>
            <a:r>
              <a:rPr lang="en-US" altLang="ja-JP" sz="2800" dirty="0" smtClean="0">
                <a:ea typeface="ＭＳ Ｐゴシック" pitchFamily="50" charset="-128"/>
              </a:rPr>
              <a:t> </a:t>
            </a:r>
            <a:endParaRPr lang="ja-JP" altLang="en-US" sz="2800" dirty="0" smtClean="0">
              <a:ea typeface="ＭＳ Ｐゴシック" pitchFamily="50" charset="-128"/>
            </a:endParaRPr>
          </a:p>
          <a:p>
            <a:pPr eaLnBrk="1" hangingPunct="1">
              <a:buFont typeface="Arial" pitchFamily="34" charset="0"/>
              <a:buChar char="•"/>
            </a:pPr>
            <a:r>
              <a:rPr lang="ja-JP" altLang="en-US" sz="2800" dirty="0" smtClean="0">
                <a:ea typeface="ＭＳ Ｐゴシック" pitchFamily="50" charset="-128"/>
              </a:rPr>
              <a:t>　</a:t>
            </a:r>
            <a:endParaRPr lang="en-US" altLang="ja-JP" sz="2800" dirty="0" smtClean="0">
              <a:ea typeface="ＭＳ Ｐゴシック" pitchFamily="50" charset="-128"/>
            </a:endParaRPr>
          </a:p>
          <a:p>
            <a:pPr eaLnBrk="1" hangingPunct="1">
              <a:buFont typeface="Arial" pitchFamily="34" charset="0"/>
              <a:buChar char="•"/>
            </a:pPr>
            <a:endParaRPr lang="ja-JP" altLang="en-US" sz="3200" dirty="0" smtClean="0">
              <a:ea typeface="ＭＳ Ｐゴシック" pitchFamily="50" charset="-128"/>
            </a:endParaRPr>
          </a:p>
        </p:txBody>
      </p:sp>
    </p:spTree>
    <p:extLst>
      <p:ext uri="{BB962C8B-B14F-4D97-AF65-F5344CB8AC3E}">
        <p14:creationId xmlns:p14="http://schemas.microsoft.com/office/powerpoint/2010/main" val="2944537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solidFill>
                  <a:srgbClr val="C00000"/>
                </a:solidFill>
                <a:latin typeface="Candara" pitchFamily="34" charset="0"/>
              </a:rPr>
              <a:t>Whole Child (Teacher) Development through Long-S</a:t>
            </a:r>
            <a:r>
              <a:rPr lang="en-US" altLang="ja-JP" dirty="0" smtClean="0">
                <a:solidFill>
                  <a:srgbClr val="C00000"/>
                </a:solidFill>
                <a:latin typeface="Candara" pitchFamily="34" charset="0"/>
              </a:rPr>
              <a:t>pan </a:t>
            </a:r>
            <a:r>
              <a:rPr lang="en-US" altLang="ja-JP" dirty="0">
                <a:solidFill>
                  <a:srgbClr val="C00000"/>
                </a:solidFill>
                <a:latin typeface="Candara" pitchFamily="34" charset="0"/>
              </a:rPr>
              <a:t>P</a:t>
            </a:r>
            <a:r>
              <a:rPr kumimoji="1" lang="en-US" altLang="ja-JP" dirty="0" smtClean="0">
                <a:solidFill>
                  <a:srgbClr val="C00000"/>
                </a:solidFill>
                <a:latin typeface="Candara" pitchFamily="34" charset="0"/>
              </a:rPr>
              <a:t>erspectives </a:t>
            </a:r>
            <a:endParaRPr kumimoji="1" lang="ja-JP" altLang="en-US" dirty="0">
              <a:solidFill>
                <a:srgbClr val="C00000"/>
              </a:solidFill>
              <a:latin typeface="Candara" pitchFamily="34" charset="0"/>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2337" y="1600200"/>
            <a:ext cx="82193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584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200" dirty="0">
                <a:latin typeface="Candara" pitchFamily="34" charset="0"/>
              </a:rPr>
              <a:t>LS </a:t>
            </a:r>
            <a:r>
              <a:rPr lang="en-US" altLang="ja-JP" sz="3200" dirty="0" smtClean="0">
                <a:latin typeface="Candara" pitchFamily="34" charset="0"/>
              </a:rPr>
              <a:t>done </a:t>
            </a:r>
            <a:r>
              <a:rPr lang="en-US" altLang="ja-JP" sz="3200" dirty="0">
                <a:latin typeface="Candara" pitchFamily="34" charset="0"/>
              </a:rPr>
              <a:t>by </a:t>
            </a:r>
            <a:r>
              <a:rPr lang="en-US" altLang="ja-JP" sz="3200" dirty="0" smtClean="0">
                <a:latin typeface="Candara" pitchFamily="34" charset="0"/>
              </a:rPr>
              <a:t>Philosophy </a:t>
            </a:r>
            <a:r>
              <a:rPr lang="en-US" altLang="ja-JP" sz="3200" dirty="0">
                <a:latin typeface="Candara" pitchFamily="34" charset="0"/>
              </a:rPr>
              <a:t>of </a:t>
            </a:r>
            <a:r>
              <a:rPr lang="en-US" altLang="ja-JP" sz="3200" dirty="0" smtClean="0">
                <a:latin typeface="Candara" pitchFamily="34" charset="0"/>
              </a:rPr>
              <a:t>Community </a:t>
            </a:r>
            <a:r>
              <a:rPr lang="en-US" altLang="ja-JP" sz="3200" dirty="0">
                <a:latin typeface="Candara" pitchFamily="34" charset="0"/>
              </a:rPr>
              <a:t>of </a:t>
            </a:r>
            <a:r>
              <a:rPr lang="ja-JP" altLang="en-US" sz="3200" dirty="0">
                <a:latin typeface="Candara" pitchFamily="34" charset="0"/>
              </a:rPr>
              <a:t>　</a:t>
            </a:r>
            <a:r>
              <a:rPr lang="en-US" altLang="ja-JP" sz="3200" dirty="0" smtClean="0">
                <a:latin typeface="Candara" pitchFamily="34" charset="0"/>
              </a:rPr>
              <a:t>Learners</a:t>
            </a:r>
            <a:endParaRPr kumimoji="1" lang="ja-JP" altLang="en-US" sz="3200" dirty="0">
              <a:latin typeface="Candara" pitchFamily="34" charset="0"/>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20681780"/>
              </p:ext>
            </p:extLst>
          </p:nvPr>
        </p:nvGraphicFramePr>
        <p:xfrm>
          <a:off x="3779912" y="3645024"/>
          <a:ext cx="5170512" cy="3015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正方形/長方形 4"/>
          <p:cNvSpPr/>
          <p:nvPr/>
        </p:nvSpPr>
        <p:spPr>
          <a:xfrm>
            <a:off x="395536" y="1556792"/>
            <a:ext cx="8568952" cy="2308324"/>
          </a:xfrm>
          <a:prstGeom prst="rect">
            <a:avLst/>
          </a:prstGeom>
        </p:spPr>
        <p:txBody>
          <a:bodyPr wrap="square">
            <a:spAutoFit/>
          </a:bodyPr>
          <a:lstStyle/>
          <a:p>
            <a:r>
              <a:rPr lang="en-US" altLang="ja-JP" sz="2400" b="1" dirty="0">
                <a:solidFill>
                  <a:srgbClr val="292934"/>
                </a:solidFill>
                <a:latin typeface="Candara" pitchFamily="34" charset="0"/>
              </a:rPr>
              <a:t>Lesson </a:t>
            </a:r>
            <a:r>
              <a:rPr lang="en-US" altLang="ja-JP" sz="2400" b="1" dirty="0" smtClean="0">
                <a:latin typeface="Candara" pitchFamily="34" charset="0"/>
              </a:rPr>
              <a:t>Study </a:t>
            </a:r>
            <a:r>
              <a:rPr lang="en-US" altLang="ja-JP" sz="2400" b="1" dirty="0">
                <a:latin typeface="Candara" pitchFamily="34" charset="0"/>
              </a:rPr>
              <a:t>is the main vehicle for </a:t>
            </a:r>
            <a:r>
              <a:rPr lang="en-US" altLang="ja-JP" sz="2400" b="1" dirty="0" smtClean="0">
                <a:latin typeface="Candara" pitchFamily="34" charset="0"/>
              </a:rPr>
              <a:t>the improvement </a:t>
            </a:r>
            <a:r>
              <a:rPr lang="en-US" altLang="ja-JP" sz="2400" b="1" dirty="0">
                <a:latin typeface="Candara" pitchFamily="34" charset="0"/>
              </a:rPr>
              <a:t>of children’s learning and development, </a:t>
            </a:r>
            <a:r>
              <a:rPr lang="en-US" altLang="ja-JP" sz="2400" b="1" dirty="0" smtClean="0">
                <a:latin typeface="Candara" pitchFamily="34" charset="0"/>
              </a:rPr>
              <a:t>teachers’ </a:t>
            </a:r>
            <a:r>
              <a:rPr lang="en-US" altLang="ja-JP" sz="2400" b="1" dirty="0">
                <a:latin typeface="Candara" pitchFamily="34" charset="0"/>
              </a:rPr>
              <a:t>professional development, collegiality </a:t>
            </a:r>
            <a:r>
              <a:rPr lang="en-US" altLang="ja-JP" sz="2400" b="1" dirty="0" smtClean="0">
                <a:latin typeface="Candara" pitchFamily="34" charset="0"/>
              </a:rPr>
              <a:t>within the schools, </a:t>
            </a:r>
            <a:r>
              <a:rPr lang="en-US" altLang="ja-JP" sz="2400" b="1" dirty="0">
                <a:latin typeface="Candara" pitchFamily="34" charset="0"/>
              </a:rPr>
              <a:t>and </a:t>
            </a:r>
            <a:r>
              <a:rPr lang="en-US" altLang="ja-JP" sz="2400" b="1" dirty="0" smtClean="0">
                <a:latin typeface="Candara" pitchFamily="34" charset="0"/>
              </a:rPr>
              <a:t>the democratization </a:t>
            </a:r>
            <a:r>
              <a:rPr lang="en-US" altLang="ja-JP" sz="2400" b="1" dirty="0">
                <a:latin typeface="Candara" pitchFamily="34" charset="0"/>
              </a:rPr>
              <a:t>of school </a:t>
            </a:r>
            <a:r>
              <a:rPr lang="en-US" altLang="ja-JP" sz="2400" b="1" dirty="0" smtClean="0">
                <a:latin typeface="Candara" pitchFamily="34" charset="0"/>
              </a:rPr>
              <a:t>management, as well as for </a:t>
            </a:r>
            <a:r>
              <a:rPr lang="en-US" altLang="ja-JP" sz="2400" b="1" dirty="0">
                <a:latin typeface="Candara" pitchFamily="34" charset="0"/>
              </a:rPr>
              <a:t>building </a:t>
            </a:r>
            <a:r>
              <a:rPr lang="en-US" altLang="ja-JP" sz="2400" b="1" dirty="0" smtClean="0">
                <a:latin typeface="Candara" pitchFamily="34" charset="0"/>
              </a:rPr>
              <a:t>a culture </a:t>
            </a:r>
            <a:r>
              <a:rPr lang="en-US" altLang="ja-JP" sz="2400" b="1" dirty="0">
                <a:latin typeface="Candara" pitchFamily="34" charset="0"/>
              </a:rPr>
              <a:t>of learning </a:t>
            </a:r>
            <a:r>
              <a:rPr lang="ja-JP" altLang="en-US" sz="2400" b="1" dirty="0" smtClean="0">
                <a:latin typeface="Candara" pitchFamily="34" charset="0"/>
              </a:rPr>
              <a:t>（</a:t>
            </a:r>
            <a:r>
              <a:rPr lang="en-US" altLang="ja-JP" sz="2400" b="1" dirty="0" smtClean="0">
                <a:latin typeface="Candara" pitchFamily="34" charset="0"/>
              </a:rPr>
              <a:t>and </a:t>
            </a:r>
            <a:r>
              <a:rPr lang="en-US" altLang="ja-JP" sz="2400" b="1" dirty="0">
                <a:latin typeface="Candara" pitchFamily="34" charset="0"/>
              </a:rPr>
              <a:t>caring </a:t>
            </a:r>
            <a:r>
              <a:rPr lang="ja-JP" altLang="en-US" sz="2400" b="1" dirty="0" smtClean="0">
                <a:latin typeface="Candara" pitchFamily="34" charset="0"/>
              </a:rPr>
              <a:t>）</a:t>
            </a:r>
            <a:r>
              <a:rPr lang="en-US" altLang="ja-JP" sz="2400" b="1" dirty="0" smtClean="0">
                <a:latin typeface="Candara" pitchFamily="34" charset="0"/>
              </a:rPr>
              <a:t>communities </a:t>
            </a:r>
            <a:r>
              <a:rPr lang="en-US" altLang="ja-JP" sz="2400" b="1" dirty="0">
                <a:latin typeface="Candara" pitchFamily="34" charset="0"/>
              </a:rPr>
              <a:t>and connecting </a:t>
            </a:r>
            <a:r>
              <a:rPr lang="en-US" altLang="ja-JP" sz="2400" b="1" dirty="0" smtClean="0">
                <a:latin typeface="Candara" pitchFamily="34" charset="0"/>
              </a:rPr>
              <a:t>local area schools.(Sato,2011)</a:t>
            </a:r>
            <a:endParaRPr lang="en-US" altLang="ja-JP" sz="2400" b="1" dirty="0">
              <a:latin typeface="Candara" pitchFamily="34" charset="0"/>
            </a:endParaRPr>
          </a:p>
        </p:txBody>
      </p:sp>
    </p:spTree>
    <p:extLst>
      <p:ext uri="{BB962C8B-B14F-4D97-AF65-F5344CB8AC3E}">
        <p14:creationId xmlns:p14="http://schemas.microsoft.com/office/powerpoint/2010/main" val="328216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476672"/>
            <a:ext cx="8301608" cy="1008112"/>
          </a:xfrm>
        </p:spPr>
        <p:txBody>
          <a:bodyPr>
            <a:normAutofit fontScale="90000"/>
          </a:bodyPr>
          <a:lstStyle/>
          <a:p>
            <a:r>
              <a:rPr lang="en-US" altLang="ja-JP" dirty="0" smtClean="0">
                <a:latin typeface="Candara" pitchFamily="34" charset="0"/>
              </a:rPr>
              <a:t>Mr. </a:t>
            </a:r>
            <a:r>
              <a:rPr lang="en-US" altLang="ja-JP" dirty="0" smtClean="0">
                <a:solidFill>
                  <a:srgbClr val="C00000"/>
                </a:solidFill>
                <a:latin typeface="Candara" pitchFamily="34" charset="0"/>
              </a:rPr>
              <a:t>Kaneko, Senior High School </a:t>
            </a:r>
            <a:r>
              <a:rPr lang="en-US" altLang="ja-JP" dirty="0" smtClean="0">
                <a:latin typeface="Candara" pitchFamily="34" charset="0"/>
              </a:rPr>
              <a:t>Teacher</a:t>
            </a:r>
            <a:r>
              <a:rPr lang="en-US" altLang="ja-JP" dirty="0"/>
              <a:t/>
            </a:r>
            <a:br>
              <a:rPr lang="en-US" altLang="ja-JP" dirty="0"/>
            </a:br>
            <a:endParaRPr kumimoji="1" lang="ja-JP" altLang="en-US" dirty="0"/>
          </a:p>
        </p:txBody>
      </p:sp>
      <p:sp>
        <p:nvSpPr>
          <p:cNvPr id="3" name="コンテンツ プレースホルダー 2"/>
          <p:cNvSpPr>
            <a:spLocks noGrp="1"/>
          </p:cNvSpPr>
          <p:nvPr>
            <p:ph idx="1"/>
          </p:nvPr>
        </p:nvSpPr>
        <p:spPr>
          <a:xfrm>
            <a:off x="323528" y="1340768"/>
            <a:ext cx="8568952" cy="5256584"/>
          </a:xfrm>
        </p:spPr>
        <p:txBody>
          <a:bodyPr>
            <a:normAutofit fontScale="92500" lnSpcReduction="10000"/>
          </a:bodyPr>
          <a:lstStyle/>
          <a:p>
            <a:pPr marL="0" indent="0">
              <a:buNone/>
            </a:pPr>
            <a:r>
              <a:rPr lang="en-US" altLang="ja-JP" dirty="0" smtClean="0">
                <a:latin typeface="Candara" pitchFamily="34" charset="0"/>
              </a:rPr>
              <a:t>His school started LS three years ago</a:t>
            </a:r>
          </a:p>
          <a:p>
            <a:pPr marL="0" indent="0">
              <a:buNone/>
            </a:pPr>
            <a:endParaRPr lang="en-US" altLang="ja-JP" dirty="0" smtClean="0">
              <a:latin typeface="Candara" pitchFamily="34" charset="0"/>
            </a:endParaRPr>
          </a:p>
          <a:p>
            <a:pPr>
              <a:buFont typeface="Wingdings" pitchFamily="2" charset="2"/>
              <a:buChar char="u"/>
            </a:pPr>
            <a:r>
              <a:rPr lang="en-US" altLang="ja-JP" dirty="0" smtClean="0">
                <a:latin typeface="Candara" pitchFamily="34" charset="0"/>
              </a:rPr>
              <a:t>“With the introduction of Lesson Study, teachers changed their views of the students. Observing different subjects’ lessons, I fully realize that I see only limited aspects of students’ competencies. I found my students were concerned that I did not see them in my classes before. I took their concerns seriously, and I changed my teaching style after that.”</a:t>
            </a:r>
          </a:p>
          <a:p>
            <a:pPr marL="0" indent="0">
              <a:buNone/>
            </a:pPr>
            <a:endParaRPr lang="en-US" altLang="ja-JP" dirty="0" smtClean="0">
              <a:latin typeface="Candara" pitchFamily="34" charset="0"/>
            </a:endParaRPr>
          </a:p>
          <a:p>
            <a:pPr>
              <a:buFont typeface="Wingdings" pitchFamily="2" charset="2"/>
              <a:buChar char="u"/>
            </a:pPr>
            <a:r>
              <a:rPr lang="en-US" altLang="ja-JP" dirty="0" smtClean="0">
                <a:latin typeface="Candara" pitchFamily="34" charset="0"/>
              </a:rPr>
              <a:t>“The topics of daily conversation in the staff room changed.” </a:t>
            </a:r>
          </a:p>
          <a:p>
            <a:pPr marL="0" indent="0">
              <a:buNone/>
            </a:pPr>
            <a:endParaRPr lang="en-US" altLang="ja-JP" dirty="0" smtClean="0">
              <a:latin typeface="Candara" pitchFamily="34" charset="0"/>
            </a:endParaRPr>
          </a:p>
          <a:p>
            <a:pPr>
              <a:buFont typeface="Wingdings" pitchFamily="2" charset="2"/>
              <a:buChar char="u"/>
            </a:pPr>
            <a:r>
              <a:rPr lang="en-US" altLang="ja-JP" dirty="0" smtClean="0">
                <a:latin typeface="Candara" pitchFamily="34" charset="0"/>
              </a:rPr>
              <a:t>“The students who generally escapes from learning can come back not only caring, but also building trust and bonding with peers and teachers in a learning process that is mediated by  interesting learning </a:t>
            </a:r>
            <a:r>
              <a:rPr lang="en-US" altLang="ja-JP" dirty="0" smtClean="0">
                <a:latin typeface="Candara" pitchFamily="34" charset="0"/>
              </a:rPr>
              <a:t>materials</a:t>
            </a:r>
            <a:r>
              <a:rPr lang="ja-JP" altLang="en-US" dirty="0">
                <a:latin typeface="Candara" pitchFamily="34" charset="0"/>
              </a:rPr>
              <a:t> </a:t>
            </a:r>
            <a:r>
              <a:rPr lang="en-US" altLang="ja-JP" dirty="0" smtClean="0">
                <a:latin typeface="Candara" pitchFamily="34" charset="0"/>
              </a:rPr>
              <a:t>and challenging task.”</a:t>
            </a:r>
            <a:endParaRPr lang="en-US" altLang="ja-JP" dirty="0" smtClean="0">
              <a:latin typeface="Candara" pitchFamily="34" charset="0"/>
            </a:endParaRPr>
          </a:p>
          <a:p>
            <a:pPr marL="0" indent="0">
              <a:buNone/>
            </a:pPr>
            <a:endParaRPr lang="en-US" altLang="ja-JP" dirty="0" smtClean="0"/>
          </a:p>
          <a:p>
            <a:endParaRPr kumimoji="1" lang="ja-JP" altLang="en-US" dirty="0"/>
          </a:p>
        </p:txBody>
      </p:sp>
    </p:spTree>
    <p:extLst>
      <p:ext uri="{BB962C8B-B14F-4D97-AF65-F5344CB8AC3E}">
        <p14:creationId xmlns:p14="http://schemas.microsoft.com/office/powerpoint/2010/main" val="254783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AKITA\Desktop\Baidu IME_2012-11-26_15-59-5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599581"/>
            <a:ext cx="5328592" cy="282986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255958"/>
            <a:ext cx="5510025" cy="310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744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ndara" pitchFamily="34" charset="0"/>
              </a:rPr>
              <a:t>Research Question </a:t>
            </a:r>
            <a:r>
              <a:rPr lang="en-US" altLang="ja-JP" dirty="0" smtClean="0">
                <a:solidFill>
                  <a:srgbClr val="C00000"/>
                </a:solidFill>
                <a:latin typeface="Candara" pitchFamily="34" charset="0"/>
              </a:rPr>
              <a:t>#2</a:t>
            </a:r>
            <a:endParaRPr kumimoji="1" lang="ja-JP" altLang="en-US" dirty="0">
              <a:solidFill>
                <a:srgbClr val="C00000"/>
              </a:solidFill>
              <a:latin typeface="Candara" pitchFamily="34" charset="0"/>
            </a:endParaRPr>
          </a:p>
        </p:txBody>
      </p:sp>
      <p:sp>
        <p:nvSpPr>
          <p:cNvPr id="3" name="コンテンツ プレースホルダー 2"/>
          <p:cNvSpPr>
            <a:spLocks noGrp="1"/>
          </p:cNvSpPr>
          <p:nvPr>
            <p:ph idx="1"/>
          </p:nvPr>
        </p:nvSpPr>
        <p:spPr/>
        <p:txBody>
          <a:bodyPr>
            <a:normAutofit/>
          </a:bodyPr>
          <a:lstStyle/>
          <a:p>
            <a:pPr>
              <a:buFont typeface="Wingdings" pitchFamily="2" charset="2"/>
              <a:buChar char="u"/>
            </a:pPr>
            <a:r>
              <a:rPr lang="en-US" altLang="ja-JP" sz="3600" dirty="0" smtClean="0">
                <a:latin typeface="Candara" pitchFamily="34" charset="0"/>
              </a:rPr>
              <a:t>How can high-quality </a:t>
            </a:r>
            <a:r>
              <a:rPr lang="en-US" altLang="ja-JP" sz="3600" dirty="0">
                <a:latin typeface="Candara" pitchFamily="34" charset="0"/>
              </a:rPr>
              <a:t>lesson study </a:t>
            </a:r>
            <a:r>
              <a:rPr lang="en-US" altLang="ja-JP" sz="3600" dirty="0" smtClean="0">
                <a:latin typeface="Candara" pitchFamily="34" charset="0"/>
              </a:rPr>
              <a:t>be </a:t>
            </a:r>
            <a:r>
              <a:rPr lang="en-US" altLang="ja-JP" sz="3600" dirty="0">
                <a:latin typeface="Candara" pitchFamily="34" charset="0"/>
              </a:rPr>
              <a:t>realized</a:t>
            </a:r>
            <a:r>
              <a:rPr lang="en-US" altLang="ja-JP" sz="3600" dirty="0" smtClean="0">
                <a:latin typeface="Candara" pitchFamily="34" charset="0"/>
              </a:rPr>
              <a:t>? </a:t>
            </a:r>
          </a:p>
          <a:p>
            <a:pPr>
              <a:buFont typeface="Wingdings" pitchFamily="2" charset="2"/>
              <a:buChar char="u"/>
            </a:pPr>
            <a:r>
              <a:rPr lang="en-US" altLang="ja-JP" sz="3600" dirty="0" smtClean="0">
                <a:latin typeface="Candara" pitchFamily="34" charset="0"/>
              </a:rPr>
              <a:t>How </a:t>
            </a:r>
            <a:r>
              <a:rPr lang="en-US" altLang="ja-JP" sz="3600" dirty="0">
                <a:latin typeface="Candara" pitchFamily="34" charset="0"/>
              </a:rPr>
              <a:t>do we </a:t>
            </a:r>
            <a:r>
              <a:rPr lang="en-US" altLang="ja-JP" sz="3600" dirty="0" smtClean="0">
                <a:latin typeface="Candara" pitchFamily="34" charset="0"/>
              </a:rPr>
              <a:t>create and </a:t>
            </a:r>
            <a:r>
              <a:rPr lang="en-US" altLang="ja-JP" sz="3600" dirty="0">
                <a:latin typeface="Candara" pitchFamily="34" charset="0"/>
              </a:rPr>
              <a:t>improve upon </a:t>
            </a:r>
            <a:r>
              <a:rPr lang="en-US" altLang="ja-JP" sz="3600" dirty="0" smtClean="0">
                <a:latin typeface="Candara" pitchFamily="34" charset="0"/>
              </a:rPr>
              <a:t>a school </a:t>
            </a:r>
            <a:r>
              <a:rPr lang="en-US" altLang="ja-JP" sz="3600" dirty="0">
                <a:latin typeface="Candara" pitchFamily="34" charset="0"/>
              </a:rPr>
              <a:t>system as a learning and caring </a:t>
            </a:r>
            <a:r>
              <a:rPr lang="en-US" altLang="ja-JP" sz="3600" dirty="0" smtClean="0">
                <a:latin typeface="Candara" pitchFamily="34" charset="0"/>
              </a:rPr>
              <a:t>community through LS? </a:t>
            </a:r>
            <a:endParaRPr kumimoji="1" lang="ja-JP" altLang="en-US" sz="3600" dirty="0">
              <a:latin typeface="Candara" pitchFamily="34" charset="0"/>
            </a:endParaRPr>
          </a:p>
        </p:txBody>
      </p:sp>
    </p:spTree>
    <p:extLst>
      <p:ext uri="{BB962C8B-B14F-4D97-AF65-F5344CB8AC3E}">
        <p14:creationId xmlns:p14="http://schemas.microsoft.com/office/powerpoint/2010/main" val="1777186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548680"/>
            <a:ext cx="8229600" cy="990600"/>
          </a:xfrm>
        </p:spPr>
        <p:txBody>
          <a:bodyPr>
            <a:normAutofit/>
          </a:bodyPr>
          <a:lstStyle/>
          <a:p>
            <a:r>
              <a:rPr lang="en-US" altLang="ja-JP" dirty="0" smtClean="0">
                <a:solidFill>
                  <a:srgbClr val="C00000"/>
                </a:solidFill>
                <a:latin typeface="Candara" pitchFamily="34" charset="0"/>
              </a:rPr>
              <a:t>Who learns and contributes in LS? </a:t>
            </a:r>
            <a:endParaRPr kumimoji="1" lang="ja-JP" altLang="en-US" dirty="0">
              <a:solidFill>
                <a:srgbClr val="C00000"/>
              </a:solidFill>
              <a:latin typeface="Candara" pitchFamily="34" charset="0"/>
            </a:endParaRPr>
          </a:p>
        </p:txBody>
      </p:sp>
      <p:sp>
        <p:nvSpPr>
          <p:cNvPr id="3" name="コンテンツ プレースホルダー 2"/>
          <p:cNvSpPr>
            <a:spLocks noGrp="1"/>
          </p:cNvSpPr>
          <p:nvPr>
            <p:ph idx="1"/>
          </p:nvPr>
        </p:nvSpPr>
        <p:spPr/>
        <p:txBody>
          <a:bodyPr>
            <a:normAutofit fontScale="92500"/>
          </a:bodyPr>
          <a:lstStyle/>
          <a:p>
            <a:pPr>
              <a:buFont typeface="Wingdings" pitchFamily="2" charset="2"/>
              <a:buChar char="l"/>
            </a:pPr>
            <a:r>
              <a:rPr kumimoji="1" lang="en-US" altLang="ja-JP" dirty="0" smtClean="0"/>
              <a:t> </a:t>
            </a:r>
            <a:r>
              <a:rPr kumimoji="1" lang="en-US" altLang="ja-JP" dirty="0" smtClean="0">
                <a:latin typeface="Candara" pitchFamily="34" charset="0"/>
              </a:rPr>
              <a:t>Lesson study is not only for learning opportunities </a:t>
            </a:r>
            <a:r>
              <a:rPr lang="en-US" altLang="ja-JP" dirty="0" smtClean="0">
                <a:latin typeface="Candara" pitchFamily="34" charset="0"/>
              </a:rPr>
              <a:t>for </a:t>
            </a:r>
            <a:r>
              <a:rPr kumimoji="1" lang="en-US" altLang="ja-JP" dirty="0" smtClean="0">
                <a:latin typeface="Candara" pitchFamily="34" charset="0"/>
              </a:rPr>
              <a:t>research lesson </a:t>
            </a:r>
            <a:r>
              <a:rPr kumimoji="1" lang="en-US" altLang="ja-JP" dirty="0" smtClean="0">
                <a:latin typeface="Candara" pitchFamily="34" charset="0"/>
              </a:rPr>
              <a:t>teacher</a:t>
            </a:r>
            <a:r>
              <a:rPr kumimoji="1" lang="en-US" altLang="ja-JP" dirty="0" smtClean="0">
                <a:solidFill>
                  <a:schemeClr val="bg2"/>
                </a:solidFill>
                <a:latin typeface="Candara" pitchFamily="34" charset="0"/>
              </a:rPr>
              <a:t>, </a:t>
            </a:r>
            <a:r>
              <a:rPr kumimoji="1" lang="en-US" altLang="ja-JP" dirty="0" smtClean="0">
                <a:latin typeface="Candara" pitchFamily="34" charset="0"/>
              </a:rPr>
              <a:t>but also for other participant teachers.</a:t>
            </a:r>
          </a:p>
          <a:p>
            <a:pPr marL="0" indent="0">
              <a:buNone/>
            </a:pPr>
            <a:r>
              <a:rPr kumimoji="1" lang="en-US" altLang="ja-JP" dirty="0" smtClean="0">
                <a:latin typeface="Candara" pitchFamily="34" charset="0"/>
              </a:rPr>
              <a:t> </a:t>
            </a:r>
          </a:p>
          <a:p>
            <a:pPr>
              <a:buFont typeface="Wingdings" pitchFamily="2" charset="2"/>
              <a:buChar char="l"/>
            </a:pPr>
            <a:r>
              <a:rPr kumimoji="1" lang="en-US" altLang="ja-JP" dirty="0" smtClean="0">
                <a:latin typeface="Candara" pitchFamily="34" charset="0"/>
              </a:rPr>
              <a:t>How other teachers learn from RL </a:t>
            </a:r>
            <a:r>
              <a:rPr lang="en-US" altLang="ja-JP" dirty="0" smtClean="0">
                <a:latin typeface="Candara" pitchFamily="34" charset="0"/>
              </a:rPr>
              <a:t>determines </a:t>
            </a:r>
            <a:r>
              <a:rPr kumimoji="1" lang="en-US" altLang="ja-JP" dirty="0" smtClean="0">
                <a:latin typeface="Candara" pitchFamily="34" charset="0"/>
              </a:rPr>
              <a:t>the quality of the LS.</a:t>
            </a:r>
          </a:p>
          <a:p>
            <a:pPr>
              <a:buNone/>
            </a:pPr>
            <a:endParaRPr lang="en-US" altLang="ja-JP" dirty="0" smtClean="0">
              <a:latin typeface="Candara" pitchFamily="34" charset="0"/>
            </a:endParaRPr>
          </a:p>
          <a:p>
            <a:pPr>
              <a:buFont typeface="Wingdings" pitchFamily="2" charset="2"/>
              <a:buChar char="u"/>
            </a:pPr>
            <a:r>
              <a:rPr kumimoji="1" lang="en-US" altLang="ja-JP" dirty="0" smtClean="0">
                <a:latin typeface="Candara" pitchFamily="34" charset="0"/>
              </a:rPr>
              <a:t>An excellent research lesson does not necessarily mean a high-quality </a:t>
            </a:r>
            <a:r>
              <a:rPr lang="en-US" altLang="ja-JP" dirty="0" smtClean="0">
                <a:latin typeface="Candara" pitchFamily="34" charset="0"/>
              </a:rPr>
              <a:t>lesson study. Terrible lesson sometimes guides for teachers to share difficulties and dilemmas with research teacher and to increase their motivation and engagement for Lesson Study.</a:t>
            </a:r>
          </a:p>
          <a:p>
            <a:pPr marL="0" indent="0">
              <a:buNone/>
            </a:pPr>
            <a:endParaRPr lang="en-US" altLang="ja-JP" dirty="0" smtClean="0"/>
          </a:p>
          <a:p>
            <a:pPr marL="0" indent="0">
              <a:buNone/>
            </a:pPr>
            <a:r>
              <a:rPr kumimoji="1" lang="en-US" altLang="ja-JP" dirty="0" smtClean="0"/>
              <a:t> </a:t>
            </a:r>
            <a:endParaRPr kumimoji="1" lang="ja-JP" altLang="en-US" dirty="0"/>
          </a:p>
        </p:txBody>
      </p:sp>
    </p:spTree>
    <p:extLst>
      <p:ext uri="{BB962C8B-B14F-4D97-AF65-F5344CB8AC3E}">
        <p14:creationId xmlns:p14="http://schemas.microsoft.com/office/powerpoint/2010/main" val="368686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latin typeface="Candara" pitchFamily="34" charset="0"/>
              </a:rPr>
              <a:t/>
            </a:r>
            <a:br>
              <a:rPr kumimoji="1" lang="en-US" altLang="ja-JP" dirty="0" smtClean="0">
                <a:latin typeface="Candara" pitchFamily="34" charset="0"/>
              </a:rPr>
            </a:br>
            <a:r>
              <a:rPr kumimoji="1" lang="en-US" altLang="ja-JP" dirty="0" smtClean="0">
                <a:latin typeface="Candara" pitchFamily="34" charset="0"/>
              </a:rPr>
              <a:t>Colleagues</a:t>
            </a:r>
            <a:r>
              <a:rPr lang="en-US" altLang="ja-JP" dirty="0" smtClean="0">
                <a:latin typeface="Candara" pitchFamily="34" charset="0"/>
              </a:rPr>
              <a:t>’ </a:t>
            </a:r>
            <a:r>
              <a:rPr lang="en-US" altLang="ja-JP" dirty="0" smtClean="0">
                <a:solidFill>
                  <a:srgbClr val="C00000"/>
                </a:solidFill>
                <a:latin typeface="Candara" pitchFamily="34" charset="0"/>
              </a:rPr>
              <a:t>contributions to </a:t>
            </a:r>
            <a:r>
              <a:rPr lang="en-US" altLang="ja-JP" dirty="0" smtClean="0">
                <a:latin typeface="Candara" pitchFamily="34" charset="0"/>
              </a:rPr>
              <a:t>LS</a:t>
            </a:r>
            <a:endParaRPr kumimoji="1" lang="ja-JP" altLang="en-US" sz="2200" dirty="0">
              <a:latin typeface="Candara" pitchFamily="34" charset="0"/>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088965427"/>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01550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solidFill>
                  <a:srgbClr val="C00000"/>
                </a:solidFill>
              </a:rPr>
              <a:t> </a:t>
            </a:r>
            <a:r>
              <a:rPr kumimoji="1" lang="en-US" altLang="ja-JP" dirty="0" smtClean="0">
                <a:solidFill>
                  <a:srgbClr val="C00000"/>
                </a:solidFill>
                <a:latin typeface="Candara" pitchFamily="34" charset="0"/>
              </a:rPr>
              <a:t>2. 1</a:t>
            </a:r>
            <a:r>
              <a:rPr kumimoji="1" lang="ja-JP" altLang="en-US" dirty="0" smtClean="0">
                <a:solidFill>
                  <a:srgbClr val="C00000"/>
                </a:solidFill>
                <a:latin typeface="Candara" pitchFamily="34" charset="0"/>
              </a:rPr>
              <a:t>　</a:t>
            </a:r>
            <a:r>
              <a:rPr lang="en-US" altLang="ja-JP" dirty="0" smtClean="0">
                <a:solidFill>
                  <a:srgbClr val="C00000"/>
                </a:solidFill>
                <a:latin typeface="Candara" pitchFamily="34" charset="0"/>
              </a:rPr>
              <a:t>Carrying Out RL </a:t>
            </a:r>
            <a:r>
              <a:rPr kumimoji="1" lang="en-US" altLang="ja-JP" dirty="0" smtClean="0">
                <a:solidFill>
                  <a:srgbClr val="C00000"/>
                </a:solidFill>
                <a:latin typeface="Candara" pitchFamily="34" charset="0"/>
              </a:rPr>
              <a:t>Observation</a:t>
            </a:r>
            <a:endParaRPr kumimoji="1" lang="ja-JP" altLang="en-US" dirty="0">
              <a:solidFill>
                <a:srgbClr val="C00000"/>
              </a:solidFill>
              <a:latin typeface="Candara" pitchFamily="34" charset="0"/>
            </a:endParaRPr>
          </a:p>
        </p:txBody>
      </p:sp>
      <p:sp>
        <p:nvSpPr>
          <p:cNvPr id="3" name="コンテンツ プレースホルダー 2"/>
          <p:cNvSpPr>
            <a:spLocks noGrp="1"/>
          </p:cNvSpPr>
          <p:nvPr>
            <p:ph idx="1"/>
          </p:nvPr>
        </p:nvSpPr>
        <p:spPr>
          <a:xfrm>
            <a:off x="539552" y="1628800"/>
            <a:ext cx="8229600" cy="4876800"/>
          </a:xfrm>
        </p:spPr>
        <p:txBody>
          <a:bodyPr>
            <a:normAutofit/>
          </a:bodyPr>
          <a:lstStyle/>
          <a:p>
            <a:pPr>
              <a:buFont typeface="Wingdings" pitchFamily="2" charset="2"/>
              <a:buChar char="u"/>
            </a:pPr>
            <a:r>
              <a:rPr lang="en-US" altLang="ja-JP" dirty="0" smtClean="0">
                <a:latin typeface="Candara" pitchFamily="34" charset="0"/>
              </a:rPr>
              <a:t>Improvement of the quality of LS starts with listening to children’s multiple voices during the observation of the lesson and discovering their various relationships. </a:t>
            </a:r>
          </a:p>
          <a:p>
            <a:pPr marL="0" indent="0">
              <a:buNone/>
            </a:pPr>
            <a:endParaRPr lang="en-US" altLang="ja-JP" dirty="0" smtClean="0">
              <a:latin typeface="Candara" pitchFamily="34" charset="0"/>
            </a:endParaRPr>
          </a:p>
          <a:p>
            <a:pPr>
              <a:buFont typeface="Wingdings" pitchFamily="2" charset="2"/>
              <a:buChar char="u"/>
            </a:pPr>
            <a:r>
              <a:rPr lang="en-US" altLang="ja-JP" dirty="0" smtClean="0">
                <a:latin typeface="Candara" pitchFamily="34" charset="0"/>
              </a:rPr>
              <a:t>RL </a:t>
            </a:r>
            <a:r>
              <a:rPr lang="en-US" altLang="ja-JP" dirty="0" smtClean="0">
                <a:latin typeface="Candara" pitchFamily="34" charset="0"/>
              </a:rPr>
              <a:t>observation creates a vision for the school and offers a concrete </a:t>
            </a:r>
            <a:r>
              <a:rPr lang="en-US" altLang="ja-JP" dirty="0">
                <a:latin typeface="Candara" pitchFamily="34" charset="0"/>
              </a:rPr>
              <a:t>image of children’ s </a:t>
            </a:r>
            <a:r>
              <a:rPr lang="en-US" altLang="ja-JP" dirty="0" smtClean="0">
                <a:latin typeface="Candara" pitchFamily="34" charset="0"/>
              </a:rPr>
              <a:t>learning that is visible in an embodied way.</a:t>
            </a:r>
            <a:endParaRPr lang="en-US" altLang="ja-JP" dirty="0">
              <a:latin typeface="Candara" pitchFamily="34" charset="0"/>
            </a:endParaRPr>
          </a:p>
          <a:p>
            <a:pPr marL="0" indent="0">
              <a:buNone/>
            </a:pPr>
            <a:endParaRPr lang="en-US" altLang="ja-JP" dirty="0" smtClean="0"/>
          </a:p>
          <a:p>
            <a:pPr marL="0" indent="0">
              <a:buNone/>
            </a:pPr>
            <a:r>
              <a:rPr lang="en-US" altLang="ja-JP" dirty="0" smtClean="0"/>
              <a:t> </a:t>
            </a:r>
          </a:p>
          <a:p>
            <a:pPr marL="0" indent="0">
              <a:buNone/>
            </a:pPr>
            <a:endParaRPr lang="en-US" altLang="ja-JP" dirty="0"/>
          </a:p>
        </p:txBody>
      </p:sp>
    </p:spTree>
    <p:extLst>
      <p:ext uri="{BB962C8B-B14F-4D97-AF65-F5344CB8AC3E}">
        <p14:creationId xmlns:p14="http://schemas.microsoft.com/office/powerpoint/2010/main" val="495017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990600"/>
          </a:xfrm>
        </p:spPr>
        <p:txBody>
          <a:bodyPr>
            <a:normAutofit/>
          </a:bodyPr>
          <a:lstStyle/>
          <a:p>
            <a:r>
              <a:rPr lang="en-US" altLang="ja-JP" dirty="0" smtClean="0">
                <a:latin typeface="Candara" pitchFamily="34" charset="0"/>
              </a:rPr>
              <a:t>Quality Matters</a:t>
            </a:r>
            <a:endParaRPr kumimoji="1" lang="ja-JP" altLang="en-US" dirty="0">
              <a:latin typeface="Candara" pitchFamily="34" charset="0"/>
            </a:endParaRPr>
          </a:p>
        </p:txBody>
      </p:sp>
      <p:sp>
        <p:nvSpPr>
          <p:cNvPr id="3" name="コンテンツ プレースホルダー 2"/>
          <p:cNvSpPr>
            <a:spLocks noGrp="1"/>
          </p:cNvSpPr>
          <p:nvPr>
            <p:ph idx="1"/>
          </p:nvPr>
        </p:nvSpPr>
        <p:spPr>
          <a:xfrm>
            <a:off x="323528" y="1124744"/>
            <a:ext cx="8363272" cy="5352256"/>
          </a:xfrm>
        </p:spPr>
        <p:txBody>
          <a:bodyPr>
            <a:noAutofit/>
          </a:bodyPr>
          <a:lstStyle/>
          <a:p>
            <a:pPr marL="0" indent="0">
              <a:buNone/>
            </a:pPr>
            <a:r>
              <a:rPr kumimoji="1" lang="en-US" altLang="ja-JP" dirty="0" smtClean="0">
                <a:latin typeface="Candara" pitchFamily="34" charset="0"/>
              </a:rPr>
              <a:t>Lee, C.(2011) “Crossing Borders: The Global S</a:t>
            </a:r>
            <a:r>
              <a:rPr lang="en-US" altLang="ja-JP" dirty="0" smtClean="0">
                <a:latin typeface="Candara" pitchFamily="34" charset="0"/>
              </a:rPr>
              <a:t>pread of LS”</a:t>
            </a:r>
            <a:endParaRPr kumimoji="1" lang="en-US" altLang="ja-JP" dirty="0" smtClean="0">
              <a:latin typeface="Candara" pitchFamily="34" charset="0"/>
            </a:endParaRPr>
          </a:p>
          <a:p>
            <a:pPr>
              <a:buFont typeface="Wingdings" pitchFamily="2" charset="2"/>
              <a:buChar char="u"/>
            </a:pPr>
            <a:r>
              <a:rPr kumimoji="1" lang="en-US" altLang="ja-JP" dirty="0" smtClean="0">
                <a:latin typeface="Candara" pitchFamily="34" charset="0"/>
              </a:rPr>
              <a:t>Number of countries that engage in LS:</a:t>
            </a:r>
          </a:p>
          <a:p>
            <a:pPr marL="0" indent="0">
              <a:buNone/>
            </a:pPr>
            <a:r>
              <a:rPr kumimoji="1" lang="ja-JP" altLang="en-US" dirty="0" smtClean="0">
                <a:latin typeface="Candara" pitchFamily="34" charset="0"/>
              </a:rPr>
              <a:t>　  </a:t>
            </a:r>
            <a:r>
              <a:rPr kumimoji="1" lang="en-US" altLang="ja-JP" dirty="0" smtClean="0">
                <a:latin typeface="Candara" pitchFamily="34" charset="0"/>
              </a:rPr>
              <a:t>WALS: </a:t>
            </a:r>
            <a:r>
              <a:rPr lang="en-US" altLang="ja-JP" dirty="0" smtClean="0">
                <a:latin typeface="Candara" pitchFamily="34" charset="0"/>
              </a:rPr>
              <a:t>25</a:t>
            </a:r>
            <a:r>
              <a:rPr lang="ja-JP" altLang="en-US" dirty="0" smtClean="0">
                <a:latin typeface="Candara" pitchFamily="34" charset="0"/>
              </a:rPr>
              <a:t>　  </a:t>
            </a:r>
            <a:r>
              <a:rPr lang="en-US" altLang="ja-JP" dirty="0" smtClean="0">
                <a:latin typeface="Candara" pitchFamily="34" charset="0"/>
              </a:rPr>
              <a:t>JICA: 20  </a:t>
            </a:r>
            <a:r>
              <a:rPr lang="ja-JP" altLang="en-US" dirty="0" smtClean="0">
                <a:latin typeface="Candara" pitchFamily="34" charset="0"/>
              </a:rPr>
              <a:t>　</a:t>
            </a:r>
            <a:r>
              <a:rPr lang="en-US" altLang="ja-JP" dirty="0" smtClean="0">
                <a:latin typeface="Candara" pitchFamily="34" charset="0"/>
              </a:rPr>
              <a:t>APECS: 17   </a:t>
            </a:r>
            <a:r>
              <a:rPr lang="ja-JP" altLang="en-US" dirty="0" smtClean="0">
                <a:latin typeface="Candara" pitchFamily="34" charset="0"/>
              </a:rPr>
              <a:t> </a:t>
            </a:r>
            <a:r>
              <a:rPr kumimoji="1" lang="en-US" altLang="ja-JP" dirty="0" smtClean="0">
                <a:latin typeface="Candara" pitchFamily="34" charset="0"/>
              </a:rPr>
              <a:t>UNESCO: 14</a:t>
            </a:r>
            <a:r>
              <a:rPr kumimoji="1" lang="ja-JP" altLang="en-US" dirty="0">
                <a:latin typeface="Candara" pitchFamily="34" charset="0"/>
              </a:rPr>
              <a:t>　</a:t>
            </a:r>
            <a:endParaRPr kumimoji="1" lang="en-US" altLang="ja-JP" dirty="0" smtClean="0">
              <a:latin typeface="Candara" pitchFamily="34" charset="0"/>
            </a:endParaRPr>
          </a:p>
          <a:p>
            <a:pPr>
              <a:buFont typeface="Wingdings" pitchFamily="2" charset="2"/>
              <a:buChar char="Ø"/>
            </a:pPr>
            <a:r>
              <a:rPr lang="en-US" altLang="ja-JP" dirty="0" smtClean="0">
                <a:latin typeface="Candara" pitchFamily="34" charset="0"/>
              </a:rPr>
              <a:t>The greater the number of countries, the more important the role of the contributions of international and local networks (conferences and publications).</a:t>
            </a:r>
          </a:p>
          <a:p>
            <a:pPr>
              <a:buFont typeface="Wingdings" pitchFamily="2" charset="2"/>
              <a:buChar char="Ø"/>
            </a:pPr>
            <a:endParaRPr lang="en-US" altLang="ja-JP" dirty="0" smtClean="0">
              <a:latin typeface="Candara" pitchFamily="34" charset="0"/>
            </a:endParaRPr>
          </a:p>
          <a:p>
            <a:pPr>
              <a:buFont typeface="Wingdings" pitchFamily="2" charset="2"/>
              <a:buChar char="u"/>
            </a:pPr>
            <a:r>
              <a:rPr kumimoji="1" lang="en-US" altLang="ja-JP" i="1" dirty="0" smtClean="0">
                <a:latin typeface="Candara" pitchFamily="34" charset="0"/>
              </a:rPr>
              <a:t>T</a:t>
            </a:r>
            <a:r>
              <a:rPr kumimoji="1" lang="en-US" altLang="ja-JP" dirty="0" smtClean="0">
                <a:latin typeface="Candara" pitchFamily="34" charset="0"/>
              </a:rPr>
              <a:t>here are variations of LS, depending upon who introduced LS, how it spread, its definition, and its main elements.  </a:t>
            </a:r>
          </a:p>
          <a:p>
            <a:pPr>
              <a:buFont typeface="Wingdings" pitchFamily="2" charset="2"/>
              <a:buChar char="Ø"/>
            </a:pPr>
            <a:r>
              <a:rPr lang="ja-JP" altLang="en-US" dirty="0" smtClean="0">
                <a:latin typeface="Candara" pitchFamily="34" charset="0"/>
              </a:rPr>
              <a:t> </a:t>
            </a:r>
            <a:r>
              <a:rPr lang="en-US" altLang="ja-JP" dirty="0" smtClean="0">
                <a:latin typeface="Candara" pitchFamily="34" charset="0"/>
              </a:rPr>
              <a:t>There are common </a:t>
            </a:r>
            <a:r>
              <a:rPr lang="en-US" altLang="ja-JP" dirty="0">
                <a:latin typeface="Candara" pitchFamily="34" charset="0"/>
              </a:rPr>
              <a:t>interests beyond these </a:t>
            </a:r>
            <a:r>
              <a:rPr lang="en-US" altLang="ja-JP" dirty="0" smtClean="0">
                <a:latin typeface="Candara" pitchFamily="34" charset="0"/>
              </a:rPr>
              <a:t>variations. These include the improvement of the quality of lesson studies (sustainable system and scaling up for children’s learning and teachers’ professional development).</a:t>
            </a:r>
          </a:p>
          <a:p>
            <a:pPr>
              <a:buFont typeface="Wingdings" pitchFamily="2" charset="2"/>
              <a:buChar char="Ø"/>
            </a:pPr>
            <a:endParaRPr lang="en-US" altLang="ja-JP" dirty="0" smtClean="0"/>
          </a:p>
          <a:p>
            <a:pPr>
              <a:buFont typeface="Wingdings" pitchFamily="2" charset="2"/>
              <a:buChar char="l"/>
            </a:pPr>
            <a:endParaRPr kumimoji="1" lang="ja-JP" altLang="en-US" dirty="0"/>
          </a:p>
        </p:txBody>
      </p:sp>
    </p:spTree>
    <p:extLst>
      <p:ext uri="{BB962C8B-B14F-4D97-AF65-F5344CB8AC3E}">
        <p14:creationId xmlns:p14="http://schemas.microsoft.com/office/powerpoint/2010/main" val="12906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330" name="Group 2"/>
          <p:cNvGrpSpPr>
            <a:grpSpLocks/>
          </p:cNvGrpSpPr>
          <p:nvPr/>
        </p:nvGrpSpPr>
        <p:grpSpPr bwMode="auto">
          <a:xfrm>
            <a:off x="0" y="332656"/>
            <a:ext cx="7924800" cy="5989638"/>
            <a:chOff x="204" y="935"/>
            <a:chExt cx="4808" cy="3222"/>
          </a:xfrm>
        </p:grpSpPr>
        <p:sp>
          <p:nvSpPr>
            <p:cNvPr id="355331" name="Oval 3"/>
            <p:cNvSpPr>
              <a:spLocks noChangeArrowheads="1"/>
            </p:cNvSpPr>
            <p:nvPr/>
          </p:nvSpPr>
          <p:spPr bwMode="auto">
            <a:xfrm>
              <a:off x="1383" y="981"/>
              <a:ext cx="1134" cy="54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a:solidFill>
                    <a:srgbClr val="000000"/>
                  </a:solidFill>
                  <a:latin typeface="Candara" pitchFamily="34" charset="0"/>
                </a:rPr>
                <a:t>R</a:t>
              </a:r>
              <a:r>
                <a:rPr lang="en-US" altLang="ja-JP" sz="2000" b="1" dirty="0" smtClean="0">
                  <a:solidFill>
                    <a:srgbClr val="000000"/>
                  </a:solidFill>
                  <a:latin typeface="Candara" pitchFamily="34" charset="0"/>
                </a:rPr>
                <a:t>eality</a:t>
              </a:r>
              <a:endParaRPr lang="en-US" altLang="ja-JP" sz="2000" b="1" dirty="0">
                <a:solidFill>
                  <a:srgbClr val="000000"/>
                </a:solidFill>
                <a:latin typeface="Candara" pitchFamily="34" charset="0"/>
              </a:endParaRPr>
            </a:p>
          </p:txBody>
        </p:sp>
        <p:sp>
          <p:nvSpPr>
            <p:cNvPr id="355332" name="Oval 4"/>
            <p:cNvSpPr>
              <a:spLocks noChangeArrowheads="1"/>
            </p:cNvSpPr>
            <p:nvPr/>
          </p:nvSpPr>
          <p:spPr bwMode="auto">
            <a:xfrm>
              <a:off x="249" y="1344"/>
              <a:ext cx="1134" cy="545"/>
            </a:xfrm>
            <a:prstGeom prst="ellipse">
              <a:avLst/>
            </a:prstGeom>
            <a:solidFill>
              <a:srgbClr val="99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smtClean="0">
                  <a:solidFill>
                    <a:srgbClr val="000000"/>
                  </a:solidFill>
                  <a:latin typeface="Candara" pitchFamily="34" charset="0"/>
                </a:rPr>
                <a:t>Self</a:t>
              </a:r>
              <a:endParaRPr lang="en-US" altLang="ja-JP" sz="2000" b="1" dirty="0">
                <a:solidFill>
                  <a:srgbClr val="000000"/>
                </a:solidFill>
                <a:latin typeface="Candara" pitchFamily="34" charset="0"/>
              </a:endParaRPr>
            </a:p>
          </p:txBody>
        </p:sp>
        <p:sp>
          <p:nvSpPr>
            <p:cNvPr id="355333" name="Oval 5"/>
            <p:cNvSpPr>
              <a:spLocks noChangeArrowheads="1"/>
            </p:cNvSpPr>
            <p:nvPr/>
          </p:nvSpPr>
          <p:spPr bwMode="auto">
            <a:xfrm>
              <a:off x="385" y="2115"/>
              <a:ext cx="1134" cy="545"/>
            </a:xfrm>
            <a:prstGeom prst="ellipse">
              <a:avLst/>
            </a:prstGeom>
            <a:solidFill>
              <a:srgbClr val="99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a:solidFill>
                    <a:srgbClr val="000000"/>
                  </a:solidFill>
                  <a:latin typeface="Candara" pitchFamily="34" charset="0"/>
                </a:rPr>
                <a:t>P</a:t>
              </a:r>
              <a:r>
                <a:rPr lang="en-US" altLang="ja-JP" sz="2000" b="1" dirty="0" smtClean="0">
                  <a:solidFill>
                    <a:srgbClr val="000000"/>
                  </a:solidFill>
                  <a:latin typeface="Candara" pitchFamily="34" charset="0"/>
                </a:rPr>
                <a:t>eers</a:t>
              </a:r>
              <a:endParaRPr lang="en-US" altLang="ja-JP" sz="2000" b="1" dirty="0">
                <a:solidFill>
                  <a:srgbClr val="000000"/>
                </a:solidFill>
                <a:latin typeface="Candara" pitchFamily="34" charset="0"/>
              </a:endParaRPr>
            </a:p>
          </p:txBody>
        </p:sp>
        <p:sp>
          <p:nvSpPr>
            <p:cNvPr id="355334" name="Oval 6"/>
            <p:cNvSpPr>
              <a:spLocks noChangeArrowheads="1"/>
            </p:cNvSpPr>
            <p:nvPr/>
          </p:nvSpPr>
          <p:spPr bwMode="auto">
            <a:xfrm>
              <a:off x="340" y="2795"/>
              <a:ext cx="1134" cy="545"/>
            </a:xfrm>
            <a:prstGeom prst="ellipse">
              <a:avLst/>
            </a:prstGeom>
            <a:solidFill>
              <a:srgbClr val="99FF99">
                <a:alpha val="97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smtClean="0">
                  <a:solidFill>
                    <a:srgbClr val="000000"/>
                  </a:solidFill>
                  <a:latin typeface="Candara" pitchFamily="34" charset="0"/>
                </a:rPr>
                <a:t>Teachers</a:t>
              </a:r>
              <a:endParaRPr lang="ja-JP" altLang="en-US" sz="2000" b="1" dirty="0">
                <a:solidFill>
                  <a:srgbClr val="000000"/>
                </a:solidFill>
                <a:latin typeface="Candara" pitchFamily="34" charset="0"/>
              </a:endParaRPr>
            </a:p>
          </p:txBody>
        </p:sp>
        <p:sp>
          <p:nvSpPr>
            <p:cNvPr id="355335" name="Oval 7"/>
            <p:cNvSpPr>
              <a:spLocks noChangeArrowheads="1"/>
            </p:cNvSpPr>
            <p:nvPr/>
          </p:nvSpPr>
          <p:spPr bwMode="auto">
            <a:xfrm>
              <a:off x="204" y="3521"/>
              <a:ext cx="1134" cy="545"/>
            </a:xfrm>
            <a:prstGeom prst="ellipse">
              <a:avLst/>
            </a:prstGeom>
            <a:solidFill>
              <a:srgbClr val="99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smtClean="0">
                  <a:solidFill>
                    <a:srgbClr val="000000"/>
                  </a:solidFill>
                  <a:latin typeface="Candara" pitchFamily="34" charset="0"/>
                </a:rPr>
                <a:t>Adult</a:t>
              </a:r>
              <a:endParaRPr lang="en-US" altLang="ja-JP" sz="2000" b="1" dirty="0">
                <a:solidFill>
                  <a:srgbClr val="000000"/>
                </a:solidFill>
                <a:latin typeface="Candara" pitchFamily="34" charset="0"/>
              </a:endParaRPr>
            </a:p>
          </p:txBody>
        </p:sp>
        <p:sp>
          <p:nvSpPr>
            <p:cNvPr id="355336" name="Oval 8"/>
            <p:cNvSpPr>
              <a:spLocks noChangeArrowheads="1"/>
            </p:cNvSpPr>
            <p:nvPr/>
          </p:nvSpPr>
          <p:spPr bwMode="auto">
            <a:xfrm>
              <a:off x="1429" y="3566"/>
              <a:ext cx="1134" cy="5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smtClean="0">
                  <a:solidFill>
                    <a:srgbClr val="000000"/>
                  </a:solidFill>
                  <a:latin typeface="Candara" pitchFamily="34" charset="0"/>
                </a:rPr>
                <a:t>Text</a:t>
              </a:r>
              <a:endParaRPr lang="en-US" altLang="ja-JP" sz="2000" b="1" dirty="0">
                <a:solidFill>
                  <a:srgbClr val="000000"/>
                </a:solidFill>
                <a:latin typeface="Candara" pitchFamily="34" charset="0"/>
              </a:endParaRPr>
            </a:p>
          </p:txBody>
        </p:sp>
        <p:sp>
          <p:nvSpPr>
            <p:cNvPr id="355337" name="Oval 9"/>
            <p:cNvSpPr>
              <a:spLocks noChangeArrowheads="1"/>
            </p:cNvSpPr>
            <p:nvPr/>
          </p:nvSpPr>
          <p:spPr bwMode="auto">
            <a:xfrm>
              <a:off x="3878" y="3612"/>
              <a:ext cx="1134" cy="5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a:solidFill>
                    <a:srgbClr val="000000"/>
                  </a:solidFill>
                  <a:latin typeface="Candara" pitchFamily="34" charset="0"/>
                </a:rPr>
                <a:t>Real objects</a:t>
              </a:r>
            </a:p>
          </p:txBody>
        </p:sp>
        <p:sp>
          <p:nvSpPr>
            <p:cNvPr id="355338" name="Oval 10"/>
            <p:cNvSpPr>
              <a:spLocks noChangeArrowheads="1"/>
            </p:cNvSpPr>
            <p:nvPr/>
          </p:nvSpPr>
          <p:spPr bwMode="auto">
            <a:xfrm>
              <a:off x="2653" y="3521"/>
              <a:ext cx="1134" cy="5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smtClean="0">
                  <a:solidFill>
                    <a:srgbClr val="000000"/>
                  </a:solidFill>
                  <a:latin typeface="Candara" pitchFamily="34" charset="0"/>
                </a:rPr>
                <a:t>Materials</a:t>
              </a:r>
              <a:r>
                <a:rPr lang="en-US" altLang="ja-JP" sz="2000" b="1" dirty="0" smtClean="0">
                  <a:solidFill>
                    <a:srgbClr val="00B0F0"/>
                  </a:solidFill>
                  <a:latin typeface="Candara" pitchFamily="34" charset="0"/>
                </a:rPr>
                <a:t>/</a:t>
              </a:r>
              <a:endParaRPr lang="en-US" altLang="ja-JP" sz="2000" b="1" dirty="0">
                <a:solidFill>
                  <a:srgbClr val="00B0F0"/>
                </a:solidFill>
                <a:latin typeface="Candara" pitchFamily="34" charset="0"/>
              </a:endParaRPr>
            </a:p>
            <a:p>
              <a:pPr algn="ctr" fontAlgn="base">
                <a:spcBef>
                  <a:spcPct val="0"/>
                </a:spcBef>
                <a:spcAft>
                  <a:spcPct val="0"/>
                </a:spcAft>
              </a:pPr>
              <a:r>
                <a:rPr lang="en-US" altLang="ja-JP" sz="2000" b="1" dirty="0">
                  <a:solidFill>
                    <a:srgbClr val="000000"/>
                  </a:solidFill>
                  <a:latin typeface="Candara" pitchFamily="34" charset="0"/>
                </a:rPr>
                <a:t>tools</a:t>
              </a:r>
            </a:p>
          </p:txBody>
        </p:sp>
        <p:sp>
          <p:nvSpPr>
            <p:cNvPr id="355339" name="Line 11"/>
            <p:cNvSpPr>
              <a:spLocks noChangeShapeType="1"/>
            </p:cNvSpPr>
            <p:nvPr/>
          </p:nvSpPr>
          <p:spPr bwMode="auto">
            <a:xfrm flipV="1">
              <a:off x="2803" y="1480"/>
              <a:ext cx="305" cy="8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40" name="Oval 12"/>
            <p:cNvSpPr>
              <a:spLocks noChangeArrowheads="1"/>
            </p:cNvSpPr>
            <p:nvPr/>
          </p:nvSpPr>
          <p:spPr bwMode="auto">
            <a:xfrm>
              <a:off x="2699" y="935"/>
              <a:ext cx="1134" cy="54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a:solidFill>
                    <a:srgbClr val="000000"/>
                  </a:solidFill>
                  <a:latin typeface="Candara" pitchFamily="34" charset="0"/>
                </a:rPr>
                <a:t>M</a:t>
              </a:r>
              <a:r>
                <a:rPr lang="en-US" altLang="ja-JP" sz="2000" b="1" dirty="0" smtClean="0">
                  <a:solidFill>
                    <a:srgbClr val="000000"/>
                  </a:solidFill>
                  <a:latin typeface="Candara" pitchFamily="34" charset="0"/>
                </a:rPr>
                <a:t>otivation</a:t>
              </a:r>
              <a:endParaRPr lang="en-US" altLang="ja-JP" sz="2000" b="1" dirty="0">
                <a:solidFill>
                  <a:srgbClr val="000000"/>
                </a:solidFill>
                <a:latin typeface="Candara" pitchFamily="34" charset="0"/>
              </a:endParaRPr>
            </a:p>
          </p:txBody>
        </p:sp>
        <p:sp>
          <p:nvSpPr>
            <p:cNvPr id="355341" name="Line 13"/>
            <p:cNvSpPr>
              <a:spLocks noChangeShapeType="1"/>
            </p:cNvSpPr>
            <p:nvPr/>
          </p:nvSpPr>
          <p:spPr bwMode="auto">
            <a:xfrm>
              <a:off x="2925" y="2750"/>
              <a:ext cx="1014" cy="10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42" name="Line 14"/>
            <p:cNvSpPr>
              <a:spLocks noChangeShapeType="1"/>
            </p:cNvSpPr>
            <p:nvPr/>
          </p:nvSpPr>
          <p:spPr bwMode="auto">
            <a:xfrm>
              <a:off x="2699" y="2795"/>
              <a:ext cx="317" cy="7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43" name="Line 15"/>
            <p:cNvSpPr>
              <a:spLocks noChangeShapeType="1"/>
            </p:cNvSpPr>
            <p:nvPr/>
          </p:nvSpPr>
          <p:spPr bwMode="auto">
            <a:xfrm flipH="1">
              <a:off x="2018" y="2750"/>
              <a:ext cx="272"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44" name="Line 16"/>
            <p:cNvSpPr>
              <a:spLocks noChangeShapeType="1"/>
            </p:cNvSpPr>
            <p:nvPr/>
          </p:nvSpPr>
          <p:spPr bwMode="auto">
            <a:xfrm flipH="1">
              <a:off x="1247" y="2659"/>
              <a:ext cx="862" cy="9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45" name="Line 17"/>
            <p:cNvSpPr>
              <a:spLocks noChangeShapeType="1"/>
            </p:cNvSpPr>
            <p:nvPr/>
          </p:nvSpPr>
          <p:spPr bwMode="auto">
            <a:xfrm flipH="1">
              <a:off x="1429" y="2568"/>
              <a:ext cx="544"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46" name="Line 18"/>
            <p:cNvSpPr>
              <a:spLocks noChangeShapeType="1"/>
            </p:cNvSpPr>
            <p:nvPr/>
          </p:nvSpPr>
          <p:spPr bwMode="auto">
            <a:xfrm>
              <a:off x="1519" y="2387"/>
              <a:ext cx="454"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47" name="Line 19"/>
            <p:cNvSpPr>
              <a:spLocks noChangeShapeType="1"/>
            </p:cNvSpPr>
            <p:nvPr/>
          </p:nvSpPr>
          <p:spPr bwMode="auto">
            <a:xfrm>
              <a:off x="1383" y="1661"/>
              <a:ext cx="852" cy="6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48" name="Line 20"/>
            <p:cNvSpPr>
              <a:spLocks noChangeShapeType="1"/>
            </p:cNvSpPr>
            <p:nvPr/>
          </p:nvSpPr>
          <p:spPr bwMode="auto">
            <a:xfrm>
              <a:off x="2191" y="1516"/>
              <a:ext cx="218" cy="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grpSp>
      <p:sp>
        <p:nvSpPr>
          <p:cNvPr id="355349" name="Oval 21"/>
          <p:cNvSpPr>
            <a:spLocks noChangeArrowheads="1"/>
          </p:cNvSpPr>
          <p:nvPr/>
        </p:nvSpPr>
        <p:spPr bwMode="auto">
          <a:xfrm>
            <a:off x="2819400" y="2819400"/>
            <a:ext cx="2016125" cy="1008063"/>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a:solidFill>
                  <a:srgbClr val="000000"/>
                </a:solidFill>
                <a:latin typeface="Candara" pitchFamily="34" charset="0"/>
              </a:rPr>
              <a:t>C</a:t>
            </a:r>
            <a:r>
              <a:rPr lang="en-US" altLang="ja-JP" sz="2000" b="1" dirty="0" smtClean="0">
                <a:solidFill>
                  <a:srgbClr val="000000"/>
                </a:solidFill>
                <a:latin typeface="Candara" pitchFamily="34" charset="0"/>
              </a:rPr>
              <a:t>hild</a:t>
            </a:r>
            <a:endParaRPr lang="en-US" altLang="ja-JP" sz="2000" b="1" dirty="0">
              <a:solidFill>
                <a:srgbClr val="000000"/>
              </a:solidFill>
              <a:latin typeface="Candara" pitchFamily="34" charset="0"/>
            </a:endParaRPr>
          </a:p>
        </p:txBody>
      </p:sp>
      <p:sp>
        <p:nvSpPr>
          <p:cNvPr id="355350" name="Oval 22"/>
          <p:cNvSpPr>
            <a:spLocks noChangeArrowheads="1"/>
          </p:cNvSpPr>
          <p:nvPr/>
        </p:nvSpPr>
        <p:spPr bwMode="auto">
          <a:xfrm>
            <a:off x="6084168" y="3212976"/>
            <a:ext cx="2165350" cy="865188"/>
          </a:xfrm>
          <a:prstGeom prst="ellipse">
            <a:avLst/>
          </a:prstGeom>
          <a:solidFill>
            <a:srgbClr val="EFF8F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a:solidFill>
                  <a:srgbClr val="292934"/>
                </a:solidFill>
                <a:latin typeface="Candara" pitchFamily="34" charset="0"/>
              </a:rPr>
              <a:t>T</a:t>
            </a:r>
            <a:r>
              <a:rPr lang="en-US" altLang="ja-JP" sz="2000" b="1" dirty="0" smtClean="0">
                <a:solidFill>
                  <a:srgbClr val="292934"/>
                </a:solidFill>
                <a:latin typeface="Candara" pitchFamily="34" charset="0"/>
              </a:rPr>
              <a:t>eaching </a:t>
            </a:r>
          </a:p>
          <a:p>
            <a:pPr algn="ctr" fontAlgn="base">
              <a:spcBef>
                <a:spcPct val="0"/>
              </a:spcBef>
              <a:spcAft>
                <a:spcPct val="0"/>
              </a:spcAft>
            </a:pPr>
            <a:r>
              <a:rPr lang="en-US" altLang="ja-JP" sz="2000" b="1" dirty="0" smtClean="0">
                <a:solidFill>
                  <a:srgbClr val="292934"/>
                </a:solidFill>
                <a:latin typeface="Candara" pitchFamily="34" charset="0"/>
              </a:rPr>
              <a:t>method</a:t>
            </a:r>
            <a:endParaRPr lang="en-US" altLang="ja-JP" sz="2000" b="1" dirty="0">
              <a:solidFill>
                <a:srgbClr val="292934"/>
              </a:solidFill>
              <a:latin typeface="Candara" pitchFamily="34" charset="0"/>
            </a:endParaRPr>
          </a:p>
        </p:txBody>
      </p:sp>
      <p:sp>
        <p:nvSpPr>
          <p:cNvPr id="355351" name="Oval 23"/>
          <p:cNvSpPr>
            <a:spLocks noChangeArrowheads="1"/>
          </p:cNvSpPr>
          <p:nvPr/>
        </p:nvSpPr>
        <p:spPr bwMode="auto">
          <a:xfrm>
            <a:off x="7467600" y="3933056"/>
            <a:ext cx="1676400" cy="867544"/>
          </a:xfrm>
          <a:prstGeom prst="ellipse">
            <a:avLst/>
          </a:prstGeom>
          <a:solidFill>
            <a:srgbClr val="EFF8F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a:solidFill>
                  <a:srgbClr val="000000"/>
                </a:solidFill>
                <a:latin typeface="Candara" pitchFamily="34" charset="0"/>
              </a:rPr>
              <a:t>Collaborative</a:t>
            </a:r>
          </a:p>
          <a:p>
            <a:pPr algn="ctr" fontAlgn="base">
              <a:spcBef>
                <a:spcPct val="0"/>
              </a:spcBef>
              <a:spcAft>
                <a:spcPct val="0"/>
              </a:spcAft>
            </a:pPr>
            <a:r>
              <a:rPr lang="en-US" altLang="ja-JP" sz="2000" b="1" dirty="0">
                <a:solidFill>
                  <a:srgbClr val="000000"/>
                </a:solidFill>
                <a:latin typeface="Candara" pitchFamily="34" charset="0"/>
              </a:rPr>
              <a:t>learning</a:t>
            </a:r>
            <a:endParaRPr lang="ja-JP" altLang="en-US" sz="2000" b="1" dirty="0">
              <a:solidFill>
                <a:srgbClr val="000000"/>
              </a:solidFill>
              <a:latin typeface="Candara" pitchFamily="34" charset="0"/>
            </a:endParaRPr>
          </a:p>
        </p:txBody>
      </p:sp>
      <p:sp>
        <p:nvSpPr>
          <p:cNvPr id="355352" name="Oval 24"/>
          <p:cNvSpPr>
            <a:spLocks noChangeArrowheads="1"/>
          </p:cNvSpPr>
          <p:nvPr/>
        </p:nvSpPr>
        <p:spPr bwMode="auto">
          <a:xfrm>
            <a:off x="4953000" y="3933825"/>
            <a:ext cx="1708150" cy="866775"/>
          </a:xfrm>
          <a:prstGeom prst="ellipse">
            <a:avLst/>
          </a:prstGeom>
          <a:solidFill>
            <a:srgbClr val="EFF8F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a:solidFill>
                  <a:srgbClr val="000000"/>
                </a:solidFill>
                <a:latin typeface="Candara" pitchFamily="34" charset="0"/>
              </a:rPr>
              <a:t>A</a:t>
            </a:r>
            <a:r>
              <a:rPr lang="en-US" altLang="ja-JP" sz="2000" b="1" dirty="0" smtClean="0">
                <a:solidFill>
                  <a:srgbClr val="000000"/>
                </a:solidFill>
                <a:latin typeface="Candara" pitchFamily="34" charset="0"/>
              </a:rPr>
              <a:t>ctivity</a:t>
            </a:r>
            <a:endParaRPr lang="en-US" altLang="ja-JP" sz="2000" b="1" dirty="0">
              <a:solidFill>
                <a:srgbClr val="000000"/>
              </a:solidFill>
              <a:latin typeface="Candara" pitchFamily="34" charset="0"/>
            </a:endParaRPr>
          </a:p>
        </p:txBody>
      </p:sp>
      <p:sp>
        <p:nvSpPr>
          <p:cNvPr id="355353" name="Oval 25"/>
          <p:cNvSpPr>
            <a:spLocks noChangeArrowheads="1"/>
          </p:cNvSpPr>
          <p:nvPr/>
        </p:nvSpPr>
        <p:spPr bwMode="auto">
          <a:xfrm>
            <a:off x="4566419" y="2298700"/>
            <a:ext cx="2501900" cy="914400"/>
          </a:xfrm>
          <a:prstGeom prst="ellipse">
            <a:avLst/>
          </a:prstGeom>
          <a:solidFill>
            <a:srgbClr val="EFF8F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b="1" dirty="0" smtClean="0">
                <a:solidFill>
                  <a:srgbClr val="000000"/>
                </a:solidFill>
                <a:latin typeface="Candara" pitchFamily="34" charset="0"/>
              </a:rPr>
              <a:t>Problem </a:t>
            </a:r>
            <a:r>
              <a:rPr lang="en-US" altLang="ja-JP" b="1" dirty="0">
                <a:solidFill>
                  <a:srgbClr val="000000"/>
                </a:solidFill>
                <a:latin typeface="Candara" pitchFamily="34" charset="0"/>
              </a:rPr>
              <a:t>solving</a:t>
            </a:r>
          </a:p>
        </p:txBody>
      </p:sp>
      <p:sp>
        <p:nvSpPr>
          <p:cNvPr id="355354" name="Oval 26"/>
          <p:cNvSpPr>
            <a:spLocks noChangeArrowheads="1"/>
          </p:cNvSpPr>
          <p:nvPr/>
        </p:nvSpPr>
        <p:spPr bwMode="auto">
          <a:xfrm>
            <a:off x="6372225" y="4581525"/>
            <a:ext cx="1781175" cy="828675"/>
          </a:xfrm>
          <a:prstGeom prst="ellipse">
            <a:avLst/>
          </a:prstGeom>
          <a:solidFill>
            <a:srgbClr val="EFF8F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000" b="1" dirty="0" smtClean="0">
                <a:solidFill>
                  <a:srgbClr val="000000"/>
                </a:solidFill>
                <a:latin typeface="Candara" pitchFamily="34" charset="0"/>
              </a:rPr>
              <a:t>Teacher</a:t>
            </a:r>
            <a:r>
              <a:rPr lang="en-US" altLang="ja-JP" sz="2000" b="1" dirty="0" smtClean="0">
                <a:solidFill>
                  <a:srgbClr val="00B0F0"/>
                </a:solidFill>
                <a:latin typeface="Candara" pitchFamily="34" charset="0"/>
              </a:rPr>
              <a:t>-</a:t>
            </a:r>
          </a:p>
          <a:p>
            <a:pPr algn="ctr" fontAlgn="base">
              <a:spcBef>
                <a:spcPct val="0"/>
              </a:spcBef>
              <a:spcAft>
                <a:spcPct val="0"/>
              </a:spcAft>
            </a:pPr>
            <a:r>
              <a:rPr lang="en-US" altLang="ja-JP" sz="2000" b="1" dirty="0" smtClean="0">
                <a:solidFill>
                  <a:srgbClr val="000000"/>
                </a:solidFill>
                <a:latin typeface="Candara" pitchFamily="34" charset="0"/>
              </a:rPr>
              <a:t>initiated</a:t>
            </a:r>
            <a:endParaRPr lang="en-US" altLang="ja-JP" sz="2000" b="1" dirty="0">
              <a:solidFill>
                <a:srgbClr val="000000"/>
              </a:solidFill>
              <a:latin typeface="Candara" pitchFamily="34" charset="0"/>
            </a:endParaRPr>
          </a:p>
        </p:txBody>
      </p:sp>
      <p:sp>
        <p:nvSpPr>
          <p:cNvPr id="355355" name="Line 27"/>
          <p:cNvSpPr>
            <a:spLocks noChangeShapeType="1"/>
          </p:cNvSpPr>
          <p:nvPr/>
        </p:nvSpPr>
        <p:spPr bwMode="auto">
          <a:xfrm flipH="1">
            <a:off x="6444208" y="4005065"/>
            <a:ext cx="72008" cy="720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56" name="Line 28"/>
          <p:cNvSpPr>
            <a:spLocks noChangeShapeType="1"/>
          </p:cNvSpPr>
          <p:nvPr/>
        </p:nvSpPr>
        <p:spPr bwMode="auto">
          <a:xfrm>
            <a:off x="7092950" y="4076700"/>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57" name="Line 29"/>
          <p:cNvSpPr>
            <a:spLocks noChangeShapeType="1"/>
          </p:cNvSpPr>
          <p:nvPr/>
        </p:nvSpPr>
        <p:spPr bwMode="auto">
          <a:xfrm>
            <a:off x="8244408" y="3717032"/>
            <a:ext cx="144463"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58" name="Line 30"/>
          <p:cNvSpPr>
            <a:spLocks noChangeShapeType="1"/>
          </p:cNvSpPr>
          <p:nvPr/>
        </p:nvSpPr>
        <p:spPr bwMode="auto">
          <a:xfrm flipH="1">
            <a:off x="7667624" y="3140969"/>
            <a:ext cx="288751" cy="1435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59" name="Line 31"/>
          <p:cNvSpPr>
            <a:spLocks noChangeShapeType="1"/>
          </p:cNvSpPr>
          <p:nvPr/>
        </p:nvSpPr>
        <p:spPr bwMode="auto">
          <a:xfrm>
            <a:off x="7236296" y="2132856"/>
            <a:ext cx="0" cy="1080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60" name="Line 32"/>
          <p:cNvSpPr>
            <a:spLocks noChangeShapeType="1"/>
          </p:cNvSpPr>
          <p:nvPr/>
        </p:nvSpPr>
        <p:spPr bwMode="auto">
          <a:xfrm flipV="1">
            <a:off x="4644008" y="3645024"/>
            <a:ext cx="14531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61" name="Line 33"/>
          <p:cNvSpPr>
            <a:spLocks noChangeShapeType="1"/>
          </p:cNvSpPr>
          <p:nvPr/>
        </p:nvSpPr>
        <p:spPr bwMode="auto">
          <a:xfrm>
            <a:off x="6444208" y="3140968"/>
            <a:ext cx="144463"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355363" name="Oval 35"/>
          <p:cNvSpPr>
            <a:spLocks noGrp="1" noChangeArrowheads="1"/>
          </p:cNvSpPr>
          <p:nvPr>
            <p:ph type="title"/>
          </p:nvPr>
        </p:nvSpPr>
        <p:spPr>
          <a:xfrm>
            <a:off x="5933390" y="1087668"/>
            <a:ext cx="2781110" cy="990600"/>
          </a:xfrm>
          <a:prstGeom prst="ellipse">
            <a:avLst/>
          </a:prstGeom>
          <a:solidFill>
            <a:srgbClr val="EFF8F9"/>
          </a:solidFill>
          <a:ln>
            <a:solidFill>
              <a:schemeClr val="tx1"/>
            </a:solidFill>
            <a:round/>
            <a:headEnd/>
            <a:tailEnd/>
          </a:ln>
        </p:spPr>
        <p:txBody>
          <a:bodyPr anchor="b">
            <a:normAutofit fontScale="90000"/>
          </a:bodyPr>
          <a:lstStyle/>
          <a:p>
            <a:pPr algn="ctr"/>
            <a:r>
              <a:rPr lang="en-US" altLang="ja-JP" sz="2000" b="1" dirty="0" smtClean="0">
                <a:solidFill>
                  <a:schemeClr val="tx1"/>
                </a:solidFill>
                <a:latin typeface="Candara" pitchFamily="34" charset="0"/>
              </a:rPr>
              <a:t>Understanding the subject matter</a:t>
            </a:r>
            <a:endParaRPr lang="ja-JP" altLang="en-US" sz="2000" b="1" dirty="0">
              <a:solidFill>
                <a:schemeClr val="tx1"/>
              </a:solidFill>
              <a:latin typeface="Candara" pitchFamily="34" charset="0"/>
            </a:endParaRPr>
          </a:p>
        </p:txBody>
      </p:sp>
      <p:sp>
        <p:nvSpPr>
          <p:cNvPr id="355362" name="Oval 34"/>
          <p:cNvSpPr>
            <a:spLocks noGrp="1" noChangeArrowheads="1"/>
          </p:cNvSpPr>
          <p:nvPr>
            <p:ph idx="1"/>
          </p:nvPr>
        </p:nvSpPr>
        <p:spPr>
          <a:xfrm>
            <a:off x="7467600" y="1995082"/>
            <a:ext cx="1797049" cy="1195706"/>
          </a:xfrm>
          <a:prstGeom prst="ellipse">
            <a:avLst/>
          </a:prstGeom>
          <a:solidFill>
            <a:srgbClr val="EFF8F9"/>
          </a:solidFill>
          <a:ln>
            <a:solidFill>
              <a:schemeClr val="tx1"/>
            </a:solidFill>
            <a:round/>
            <a:headEnd/>
            <a:tailEnd/>
          </a:ln>
        </p:spPr>
        <p:txBody>
          <a:bodyPr/>
          <a:lstStyle/>
          <a:p>
            <a:pPr algn="ctr">
              <a:lnSpc>
                <a:spcPct val="110000"/>
              </a:lnSpc>
              <a:spcBef>
                <a:spcPct val="0"/>
              </a:spcBef>
              <a:buClrTx/>
              <a:buSzTx/>
              <a:buFontTx/>
              <a:buNone/>
            </a:pPr>
            <a:r>
              <a:rPr lang="en-US" altLang="ja-JP" sz="1800" b="1" dirty="0">
                <a:latin typeface="Candara" pitchFamily="34" charset="0"/>
              </a:rPr>
              <a:t>T</a:t>
            </a:r>
            <a:r>
              <a:rPr lang="en-US" altLang="ja-JP" sz="1800" b="1" dirty="0" smtClean="0">
                <a:latin typeface="Candara" pitchFamily="34" charset="0"/>
              </a:rPr>
              <a:t>eaching </a:t>
            </a:r>
            <a:r>
              <a:rPr lang="en-US" altLang="ja-JP" sz="1800" b="1" dirty="0">
                <a:latin typeface="Candara" pitchFamily="34" charset="0"/>
              </a:rPr>
              <a:t>skills</a:t>
            </a:r>
            <a:endParaRPr lang="ja-JP" altLang="en-US" sz="1800" b="1" dirty="0">
              <a:latin typeface="Candara" pitchFamily="34" charset="0"/>
            </a:endParaRPr>
          </a:p>
        </p:txBody>
      </p:sp>
    </p:spTree>
    <p:extLst>
      <p:ext uri="{BB962C8B-B14F-4D97-AF65-F5344CB8AC3E}">
        <p14:creationId xmlns:p14="http://schemas.microsoft.com/office/powerpoint/2010/main" val="892026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5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6" name="タイトル 1"/>
          <p:cNvSpPr>
            <a:spLocks noGrp="1"/>
          </p:cNvSpPr>
          <p:nvPr>
            <p:ph type="title"/>
          </p:nvPr>
        </p:nvSpPr>
        <p:spPr>
          <a:xfrm>
            <a:off x="395536" y="548680"/>
            <a:ext cx="8229600" cy="990600"/>
          </a:xfrm>
        </p:spPr>
        <p:txBody>
          <a:bodyPr>
            <a:normAutofit fontScale="90000"/>
          </a:bodyPr>
          <a:lstStyle/>
          <a:p>
            <a:pPr eaLnBrk="1" hangingPunct="1"/>
            <a:r>
              <a:rPr lang="en-US" altLang="ja-JP" dirty="0" smtClean="0">
                <a:solidFill>
                  <a:srgbClr val="C00000"/>
                </a:solidFill>
                <a:latin typeface="Candara" pitchFamily="34" charset="0"/>
                <a:ea typeface="ヒラギノ角ゴ ProN W3"/>
              </a:rPr>
              <a:t>The Philosophy of Listening </a:t>
            </a:r>
            <a:br>
              <a:rPr lang="en-US" altLang="ja-JP" dirty="0" smtClean="0">
                <a:solidFill>
                  <a:srgbClr val="C00000"/>
                </a:solidFill>
                <a:latin typeface="Candara" pitchFamily="34" charset="0"/>
                <a:ea typeface="ヒラギノ角ゴ ProN W3"/>
              </a:rPr>
            </a:br>
            <a:r>
              <a:rPr lang="en-US" altLang="ja-JP" dirty="0">
                <a:solidFill>
                  <a:srgbClr val="C00000"/>
                </a:solidFill>
                <a:latin typeface="Candara" pitchFamily="34" charset="0"/>
                <a:ea typeface="ヒラギノ角ゴ ProN W3"/>
              </a:rPr>
              <a:t> </a:t>
            </a:r>
            <a:r>
              <a:rPr lang="en-US" altLang="ja-JP" dirty="0" smtClean="0">
                <a:solidFill>
                  <a:srgbClr val="C00000"/>
                </a:solidFill>
                <a:latin typeface="Candara" pitchFamily="34" charset="0"/>
                <a:ea typeface="ヒラギノ角ゴ ProN W3"/>
              </a:rPr>
              <a:t>                                              (</a:t>
            </a:r>
            <a:r>
              <a:rPr lang="en-US" altLang="ja-JP" dirty="0" err="1" smtClean="0">
                <a:solidFill>
                  <a:srgbClr val="C00000"/>
                </a:solidFill>
                <a:latin typeface="Candara" pitchFamily="34" charset="0"/>
                <a:ea typeface="ヒラギノ角ゴ ProN W3"/>
              </a:rPr>
              <a:t>Kurahashi</a:t>
            </a:r>
            <a:r>
              <a:rPr lang="en-US" altLang="ja-JP" dirty="0" smtClean="0">
                <a:solidFill>
                  <a:srgbClr val="C00000"/>
                </a:solidFill>
                <a:latin typeface="Candara" pitchFamily="34" charset="0"/>
                <a:ea typeface="ヒラギノ角ゴ ProN W3"/>
              </a:rPr>
              <a:t>, </a:t>
            </a:r>
            <a:r>
              <a:rPr lang="en-US" altLang="ja-JP" dirty="0" smtClean="0">
                <a:latin typeface="Candara" pitchFamily="34" charset="0"/>
                <a:ea typeface="ヒラギノ角ゴ ProN W3"/>
              </a:rPr>
              <a:t>1936)</a:t>
            </a:r>
            <a:endParaRPr lang="ja-JP" altLang="en-US" dirty="0" smtClean="0">
              <a:latin typeface="Candara" pitchFamily="34" charset="0"/>
              <a:ea typeface="ヒラギノ角ゴ ProN W3"/>
            </a:endParaRPr>
          </a:p>
        </p:txBody>
      </p:sp>
      <p:sp>
        <p:nvSpPr>
          <p:cNvPr id="3" name="コンテンツ プレースホルダー 2"/>
          <p:cNvSpPr>
            <a:spLocks noGrp="1"/>
          </p:cNvSpPr>
          <p:nvPr>
            <p:ph idx="1"/>
          </p:nvPr>
        </p:nvSpPr>
        <p:spPr>
          <a:xfrm>
            <a:off x="251520" y="1700808"/>
            <a:ext cx="8712968" cy="4824536"/>
          </a:xfrm>
          <a:solidFill>
            <a:schemeClr val="bg1"/>
          </a:solidFill>
          <a:ln>
            <a:solidFill>
              <a:schemeClr val="bg1"/>
            </a:solidFill>
          </a:ln>
        </p:spPr>
        <p:txBody>
          <a:bodyPr>
            <a:normAutofit fontScale="92500" lnSpcReduction="10000"/>
          </a:bodyPr>
          <a:lstStyle/>
          <a:p>
            <a:pPr>
              <a:buFont typeface="Wingdings" pitchFamily="2" charset="2"/>
              <a:buChar char="u"/>
              <a:defRPr/>
            </a:pPr>
            <a:r>
              <a:rPr lang="en-US" altLang="ja-JP" dirty="0" err="1">
                <a:latin typeface="Candara" pitchFamily="34" charset="0"/>
              </a:rPr>
              <a:t>Kurahashi</a:t>
            </a:r>
            <a:r>
              <a:rPr lang="en-US" altLang="ja-JP" dirty="0">
                <a:latin typeface="Candara" pitchFamily="34" charset="0"/>
              </a:rPr>
              <a:t> </a:t>
            </a:r>
            <a:r>
              <a:rPr lang="en-US" altLang="ja-JP" dirty="0" smtClean="0">
                <a:latin typeface="Candara" pitchFamily="34" charset="0"/>
              </a:rPr>
              <a:t> thinks </a:t>
            </a:r>
            <a:r>
              <a:rPr lang="en-US" altLang="ja-JP" dirty="0">
                <a:latin typeface="Candara" pitchFamily="34" charset="0"/>
              </a:rPr>
              <a:t>that teachers should not only understand what children think, but also listen to their animated voices, </a:t>
            </a:r>
            <a:r>
              <a:rPr lang="en-US" altLang="ja-JP" dirty="0" smtClean="0">
                <a:latin typeface="Candara" pitchFamily="34" charset="0"/>
              </a:rPr>
              <a:t>like </a:t>
            </a:r>
            <a:r>
              <a:rPr lang="en-US" altLang="ja-JP" dirty="0">
                <a:latin typeface="Candara" pitchFamily="34" charset="0"/>
              </a:rPr>
              <a:t>music, and appreciate their hearts and minds as </a:t>
            </a:r>
            <a:r>
              <a:rPr lang="en-US" altLang="ja-JP" dirty="0" smtClean="0">
                <a:latin typeface="Candara" pitchFamily="34" charset="0"/>
              </a:rPr>
              <a:t>they would the </a:t>
            </a:r>
            <a:r>
              <a:rPr lang="en-US" altLang="ja-JP" dirty="0">
                <a:latin typeface="Candara" pitchFamily="34" charset="0"/>
              </a:rPr>
              <a:t>harmony of orchestration. </a:t>
            </a:r>
            <a:endParaRPr lang="en-US" altLang="ja-JP" dirty="0" smtClean="0">
              <a:latin typeface="Candara" pitchFamily="34" charset="0"/>
            </a:endParaRPr>
          </a:p>
          <a:p>
            <a:pPr>
              <a:buFont typeface="Wingdings" pitchFamily="2" charset="2"/>
              <a:buChar char="u"/>
              <a:defRPr/>
            </a:pPr>
            <a:r>
              <a:rPr lang="en-US" altLang="ja-JP" dirty="0" smtClean="0">
                <a:latin typeface="Candara" pitchFamily="34" charset="0"/>
              </a:rPr>
              <a:t>He </a:t>
            </a:r>
            <a:r>
              <a:rPr lang="en-US" altLang="ja-JP" dirty="0">
                <a:latin typeface="Candara" pitchFamily="34" charset="0"/>
              </a:rPr>
              <a:t>emphasized the importance of observing children’s activities in the school setting and </a:t>
            </a:r>
            <a:r>
              <a:rPr lang="en-US" altLang="ja-JP" dirty="0" smtClean="0">
                <a:latin typeface="Candara" pitchFamily="34" charset="0"/>
              </a:rPr>
              <a:t> of </a:t>
            </a:r>
            <a:r>
              <a:rPr lang="en-US" altLang="ja-JP" dirty="0">
                <a:latin typeface="Candara" pitchFamily="34" charset="0"/>
              </a:rPr>
              <a:t>having a caring and tender </a:t>
            </a:r>
            <a:r>
              <a:rPr lang="en-US" altLang="ja-JP" dirty="0" smtClean="0">
                <a:latin typeface="Candara" pitchFamily="34" charset="0"/>
              </a:rPr>
              <a:t> attitude </a:t>
            </a:r>
            <a:r>
              <a:rPr lang="en-US" altLang="ja-JP" dirty="0">
                <a:latin typeface="Candara" pitchFamily="34" charset="0"/>
              </a:rPr>
              <a:t>towards them. The philosophy of recognizing the significance and importance of </a:t>
            </a:r>
            <a:r>
              <a:rPr lang="en-US" altLang="ja-JP" dirty="0" smtClean="0">
                <a:latin typeface="Candara" pitchFamily="34" charset="0"/>
              </a:rPr>
              <a:t>children’s </a:t>
            </a:r>
            <a:r>
              <a:rPr lang="en-US" altLang="ja-JP" dirty="0">
                <a:latin typeface="Candara" pitchFamily="34" charset="0"/>
              </a:rPr>
              <a:t>internal minds, their socio-emotional feelings, interests, and motivations has been derived from </a:t>
            </a:r>
            <a:r>
              <a:rPr lang="en-US" altLang="ja-JP" dirty="0" err="1">
                <a:latin typeface="Candara" pitchFamily="34" charset="0"/>
              </a:rPr>
              <a:t>Kurahashi’s</a:t>
            </a:r>
            <a:r>
              <a:rPr lang="en-US" altLang="ja-JP" dirty="0">
                <a:latin typeface="Candara" pitchFamily="34" charset="0"/>
              </a:rPr>
              <a:t> </a:t>
            </a:r>
            <a:r>
              <a:rPr lang="en-US" altLang="ja-JP" dirty="0" smtClean="0">
                <a:latin typeface="Candara" pitchFamily="34" charset="0"/>
              </a:rPr>
              <a:t> philosophy</a:t>
            </a:r>
            <a:r>
              <a:rPr lang="en-US" altLang="ja-JP" dirty="0">
                <a:latin typeface="Candara" pitchFamily="34" charset="0"/>
              </a:rPr>
              <a:t>. </a:t>
            </a:r>
            <a:endParaRPr lang="en-US" altLang="ja-JP" dirty="0" smtClean="0">
              <a:latin typeface="Candara" pitchFamily="34" charset="0"/>
            </a:endParaRPr>
          </a:p>
          <a:p>
            <a:pPr>
              <a:buFont typeface="Wingdings" pitchFamily="2" charset="2"/>
              <a:buChar char="u"/>
              <a:defRPr/>
            </a:pPr>
            <a:r>
              <a:rPr lang="en-US" altLang="ja-JP" dirty="0" smtClean="0">
                <a:latin typeface="Candara" pitchFamily="34" charset="0"/>
              </a:rPr>
              <a:t>The </a:t>
            </a:r>
            <a:r>
              <a:rPr lang="en-US" altLang="ja-JP" dirty="0">
                <a:latin typeface="Candara" pitchFamily="34" charset="0"/>
              </a:rPr>
              <a:t>philosophy </a:t>
            </a:r>
            <a:r>
              <a:rPr lang="en-US" altLang="ja-JP" dirty="0" smtClean="0">
                <a:latin typeface="Candara" pitchFamily="34" charset="0"/>
              </a:rPr>
              <a:t> </a:t>
            </a:r>
            <a:r>
              <a:rPr lang="en-US" altLang="ja-JP" dirty="0">
                <a:latin typeface="Candara" pitchFamily="34" charset="0"/>
              </a:rPr>
              <a:t>of giving preference to children’s hearts and feelings over their </a:t>
            </a:r>
            <a:r>
              <a:rPr lang="en-US" altLang="ja-JP" dirty="0" smtClean="0">
                <a:latin typeface="Candara" pitchFamily="34" charset="0"/>
              </a:rPr>
              <a:t>performance </a:t>
            </a:r>
            <a:r>
              <a:rPr lang="en-US" altLang="ja-JP" dirty="0" smtClean="0">
                <a:latin typeface="Candara" pitchFamily="34" charset="0"/>
              </a:rPr>
              <a:t> </a:t>
            </a:r>
            <a:r>
              <a:rPr lang="en-US" altLang="ja-JP" dirty="0">
                <a:latin typeface="Candara" pitchFamily="34" charset="0"/>
              </a:rPr>
              <a:t>in  a setting </a:t>
            </a:r>
            <a:r>
              <a:rPr lang="en-US" altLang="ja-JP" dirty="0" smtClean="0">
                <a:latin typeface="Candara" pitchFamily="34" charset="0"/>
              </a:rPr>
              <a:t>everyday-life </a:t>
            </a:r>
            <a:r>
              <a:rPr lang="en-US" altLang="ja-JP" dirty="0">
                <a:latin typeface="Candara" pitchFamily="34" charset="0"/>
              </a:rPr>
              <a:t>has been </a:t>
            </a:r>
            <a:r>
              <a:rPr lang="en-US" altLang="ja-JP" dirty="0" smtClean="0">
                <a:latin typeface="Candara" pitchFamily="34" charset="0"/>
              </a:rPr>
              <a:t>succeeding since </a:t>
            </a:r>
            <a:r>
              <a:rPr lang="en-US" altLang="ja-JP" dirty="0">
                <a:latin typeface="Candara" pitchFamily="34" charset="0"/>
              </a:rPr>
              <a:t>the 1930s. </a:t>
            </a:r>
          </a:p>
          <a:p>
            <a:pPr>
              <a:buFont typeface="Wingdings" pitchFamily="2" charset="2"/>
              <a:buChar char="u"/>
              <a:defRPr/>
            </a:pPr>
            <a:r>
              <a:rPr lang="en-US" altLang="ja-JP" dirty="0">
                <a:latin typeface="Candara" pitchFamily="34" charset="0"/>
              </a:rPr>
              <a:t>He said, “Hearts and minds that </a:t>
            </a:r>
            <a:r>
              <a:rPr lang="en-US" altLang="ja-JP" dirty="0" smtClean="0">
                <a:latin typeface="Candara" pitchFamily="34" charset="0"/>
              </a:rPr>
              <a:t> intend to </a:t>
            </a:r>
            <a:r>
              <a:rPr lang="en-US" altLang="ja-JP" dirty="0">
                <a:latin typeface="Candara" pitchFamily="34" charset="0"/>
              </a:rPr>
              <a:t>educate what attempts to educate </a:t>
            </a:r>
            <a:r>
              <a:rPr lang="en-US" altLang="ja-JP" dirty="0" smtClean="0">
                <a:latin typeface="Candara" pitchFamily="34" charset="0"/>
              </a:rPr>
              <a:t>itself; </a:t>
            </a:r>
            <a:r>
              <a:rPr lang="en-US" altLang="ja-JP" dirty="0">
                <a:latin typeface="Candara" pitchFamily="34" charset="0"/>
              </a:rPr>
              <a:t>that </a:t>
            </a:r>
            <a:r>
              <a:rPr lang="en-US" altLang="ja-JP" dirty="0" smtClean="0">
                <a:latin typeface="Candara" pitchFamily="34" charset="0"/>
              </a:rPr>
              <a:t> is  </a:t>
            </a:r>
            <a:r>
              <a:rPr lang="en-US" altLang="ja-JP" dirty="0">
                <a:latin typeface="Candara" pitchFamily="34" charset="0"/>
              </a:rPr>
              <a:t>what we can call educating hearts and minds. I do not know any </a:t>
            </a:r>
            <a:r>
              <a:rPr lang="en-US" altLang="ja-JP" dirty="0" smtClean="0">
                <a:latin typeface="Candara" pitchFamily="34" charset="0"/>
              </a:rPr>
              <a:t>happier </a:t>
            </a:r>
            <a:r>
              <a:rPr lang="en-US" altLang="ja-JP" dirty="0">
                <a:latin typeface="Candara" pitchFamily="34" charset="0"/>
              </a:rPr>
              <a:t>hearts and minds </a:t>
            </a:r>
            <a:r>
              <a:rPr lang="en-US" altLang="ja-JP" dirty="0" smtClean="0">
                <a:latin typeface="Candara" pitchFamily="34" charset="0"/>
              </a:rPr>
              <a:t>than these.” </a:t>
            </a:r>
            <a:endParaRPr lang="en-US" altLang="ja-JP" dirty="0">
              <a:latin typeface="Candara" pitchFamily="34" charset="0"/>
            </a:endParaRPr>
          </a:p>
        </p:txBody>
      </p:sp>
    </p:spTree>
    <p:extLst>
      <p:ext uri="{BB962C8B-B14F-4D97-AF65-F5344CB8AC3E}">
        <p14:creationId xmlns:p14="http://schemas.microsoft.com/office/powerpoint/2010/main" val="31077246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6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476672"/>
            <a:ext cx="8136904" cy="1295400"/>
          </a:xfrm>
        </p:spPr>
        <p:txBody>
          <a:bodyPr>
            <a:normAutofit fontScale="90000"/>
          </a:bodyPr>
          <a:lstStyle/>
          <a:p>
            <a:r>
              <a:rPr kumimoji="1" lang="en-US" altLang="ja-JP" dirty="0" smtClean="0">
                <a:solidFill>
                  <a:srgbClr val="C00000"/>
                </a:solidFill>
                <a:latin typeface="Candara" pitchFamily="34" charset="0"/>
              </a:rPr>
              <a:t>Observing Teachers Listening to Children’s Voices in the RL</a:t>
            </a:r>
            <a:endParaRPr kumimoji="1" lang="ja-JP" altLang="en-US" dirty="0">
              <a:solidFill>
                <a:srgbClr val="C00000"/>
              </a:solidFill>
              <a:latin typeface="Candara" pitchFamily="34" charset="0"/>
            </a:endParaRP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339" y="3284984"/>
            <a:ext cx="4572638" cy="342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AKITA\Pictures\2011.10 広見　至民中\DSC030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6976" y="1700808"/>
            <a:ext cx="4475989"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240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11266" name="Picture 2" descr="C:\Users\AKITA\Pictures\浜之郷小学校\DSC074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60032" cy="364502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AKITA\Pictures\浜之郷小学校\DSC074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104964"/>
            <a:ext cx="5004048" cy="375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728120"/>
      </p:ext>
    </p:extLst>
  </p:cSld>
  <p:clrMapOvr>
    <a:masterClrMapping/>
  </p:clrMapOvr>
  <p:transition>
    <p:cover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a:p>
        </p:txBody>
      </p:sp>
      <p:sp>
        <p:nvSpPr>
          <p:cNvPr id="5" name="コンテンツ プレースホルダー 4"/>
          <p:cNvSpPr>
            <a:spLocks noGrp="1"/>
          </p:cNvSpPr>
          <p:nvPr>
            <p:ph idx="1"/>
          </p:nvPr>
        </p:nvSpPr>
        <p:spPr/>
        <p:txBody>
          <a:bodyPr/>
          <a:lstStyle/>
          <a:p>
            <a:endParaRPr kumimoji="1" lang="ja-JP" alt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0" y="332656"/>
            <a:ext cx="9088059" cy="624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742517"/>
      </p:ext>
    </p:extLst>
  </p:cSld>
  <p:clrMapOvr>
    <a:masterClrMapping/>
  </p:clrMapOvr>
  <p:transition>
    <p:cover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0"/>
            <a:ext cx="4909993" cy="679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2627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 </a:t>
            </a:r>
            <a:r>
              <a:rPr lang="en-US" altLang="ja-JP" dirty="0" smtClean="0">
                <a:solidFill>
                  <a:srgbClr val="C00000"/>
                </a:solidFill>
                <a:latin typeface="Candara" pitchFamily="34" charset="0"/>
              </a:rPr>
              <a:t>Clues for Listening to</a:t>
            </a:r>
            <a:r>
              <a:rPr kumimoji="1" lang="en-US" altLang="ja-JP" dirty="0" smtClean="0">
                <a:solidFill>
                  <a:srgbClr val="C00000"/>
                </a:solidFill>
                <a:latin typeface="Candara" pitchFamily="34" charset="0"/>
              </a:rPr>
              <a:t> Multiple Voices</a:t>
            </a:r>
            <a:endParaRPr kumimoji="1" lang="ja-JP" altLang="en-US" dirty="0">
              <a:solidFill>
                <a:srgbClr val="C00000"/>
              </a:solidFill>
              <a:latin typeface="Candara" pitchFamily="34" charset="0"/>
            </a:endParaRPr>
          </a:p>
        </p:txBody>
      </p:sp>
      <p:sp>
        <p:nvSpPr>
          <p:cNvPr id="3" name="コンテンツ プレースホルダー 2"/>
          <p:cNvSpPr>
            <a:spLocks noGrp="1"/>
          </p:cNvSpPr>
          <p:nvPr>
            <p:ph idx="1"/>
          </p:nvPr>
        </p:nvSpPr>
        <p:spPr>
          <a:xfrm>
            <a:off x="251520" y="1340768"/>
            <a:ext cx="8686800" cy="5328592"/>
          </a:xfrm>
        </p:spPr>
        <p:txBody>
          <a:bodyPr>
            <a:normAutofit lnSpcReduction="10000"/>
          </a:bodyPr>
          <a:lstStyle/>
          <a:p>
            <a:pPr marL="0" indent="0">
              <a:buNone/>
            </a:pPr>
            <a:endParaRPr kumimoji="1" lang="en-US" altLang="ja-JP" dirty="0" smtClean="0"/>
          </a:p>
          <a:p>
            <a:pPr>
              <a:buFont typeface="Wingdings" pitchFamily="2" charset="2"/>
              <a:buChar char="u"/>
            </a:pPr>
            <a:r>
              <a:rPr lang="en-US" altLang="ja-JP" dirty="0" smtClean="0">
                <a:latin typeface="Candara" pitchFamily="34" charset="0"/>
              </a:rPr>
              <a:t>TASK: </a:t>
            </a:r>
            <a:r>
              <a:rPr kumimoji="1" lang="en-US" altLang="ja-JP" dirty="0" smtClean="0">
                <a:latin typeface="Candara" pitchFamily="34" charset="0"/>
              </a:rPr>
              <a:t>Set up a challenging</a:t>
            </a:r>
            <a:r>
              <a:rPr lang="en-US" altLang="ja-JP" dirty="0" smtClean="0">
                <a:latin typeface="Candara" pitchFamily="34" charset="0"/>
              </a:rPr>
              <a:t> </a:t>
            </a:r>
            <a:r>
              <a:rPr kumimoji="1" lang="en-US" altLang="ja-JP" dirty="0" smtClean="0">
                <a:latin typeface="Candara" pitchFamily="34" charset="0"/>
              </a:rPr>
              <a:t>learning task that encourages children to inquire collaboratively, using their prior knowledge and the resources embedded within their learning environment.</a:t>
            </a:r>
          </a:p>
          <a:p>
            <a:pPr marL="0" indent="0">
              <a:buNone/>
            </a:pPr>
            <a:endParaRPr kumimoji="1" lang="en-US" altLang="ja-JP" dirty="0" smtClean="0">
              <a:latin typeface="Candara" pitchFamily="34" charset="0"/>
            </a:endParaRPr>
          </a:p>
          <a:p>
            <a:pPr>
              <a:buFont typeface="Wingdings" pitchFamily="2" charset="2"/>
              <a:buChar char="u"/>
            </a:pPr>
            <a:r>
              <a:rPr lang="en-US" altLang="ja-JP" dirty="0" smtClean="0">
                <a:latin typeface="Candara" pitchFamily="34" charset="0"/>
              </a:rPr>
              <a:t>Distributed attention</a:t>
            </a:r>
            <a:r>
              <a:rPr kumimoji="1" lang="en-US" altLang="ja-JP" dirty="0" smtClean="0">
                <a:latin typeface="Candara" pitchFamily="34" charset="0"/>
              </a:rPr>
              <a:t>: Each </a:t>
            </a:r>
            <a:r>
              <a:rPr kumimoji="1" lang="en-US" altLang="ja-JP" dirty="0" smtClean="0">
                <a:latin typeface="Candara" pitchFamily="34" charset="0"/>
              </a:rPr>
              <a:t>teacher is assigned to a group, which he/she observes </a:t>
            </a:r>
            <a:r>
              <a:rPr kumimoji="1" lang="en-US" altLang="ja-JP" dirty="0" smtClean="0">
                <a:latin typeface="Candara" pitchFamily="34" charset="0"/>
              </a:rPr>
              <a:t>their learnin</a:t>
            </a:r>
            <a:r>
              <a:rPr lang="en-US" altLang="ja-JP" dirty="0" smtClean="0">
                <a:latin typeface="Candara" pitchFamily="34" charset="0"/>
              </a:rPr>
              <a:t>g process </a:t>
            </a:r>
            <a:r>
              <a:rPr lang="en-US" altLang="ja-JP" dirty="0">
                <a:latin typeface="Candara" pitchFamily="34" charset="0"/>
              </a:rPr>
              <a:t>intensively. </a:t>
            </a:r>
            <a:r>
              <a:rPr lang="en-US" altLang="ja-JP" dirty="0" smtClean="0">
                <a:latin typeface="Candara" pitchFamily="34" charset="0"/>
              </a:rPr>
              <a:t>Every teachers take their responsibility to observe children and share their distributed knowledge. </a:t>
            </a:r>
            <a:endParaRPr kumimoji="1" lang="en-US" altLang="ja-JP" dirty="0" smtClean="0">
              <a:latin typeface="Candara" pitchFamily="34" charset="0"/>
            </a:endParaRPr>
          </a:p>
          <a:p>
            <a:endParaRPr kumimoji="1" lang="en-US" altLang="ja-JP" dirty="0" smtClean="0">
              <a:latin typeface="Candara" pitchFamily="34" charset="0"/>
            </a:endParaRPr>
          </a:p>
          <a:p>
            <a:pPr>
              <a:buFont typeface="Wingdings" pitchFamily="2" charset="2"/>
              <a:buChar char="u"/>
            </a:pPr>
            <a:r>
              <a:rPr kumimoji="1" lang="en-US" altLang="ja-JP" dirty="0" smtClean="0">
                <a:latin typeface="Candara" pitchFamily="34" charset="0"/>
              </a:rPr>
              <a:t>Tools: Recording video-camera, or field-notes </a:t>
            </a:r>
          </a:p>
          <a:p>
            <a:endParaRPr kumimoji="1" lang="en-US" altLang="ja-JP" dirty="0">
              <a:latin typeface="Candara" pitchFamily="34" charset="0"/>
            </a:endParaRPr>
          </a:p>
          <a:p>
            <a:pPr>
              <a:buFont typeface="Wingdings" pitchFamily="2" charset="2"/>
              <a:buChar char="u"/>
            </a:pPr>
            <a:r>
              <a:rPr lang="en-US" altLang="ja-JP" dirty="0" smtClean="0">
                <a:latin typeface="Candara" pitchFamily="34" charset="0"/>
              </a:rPr>
              <a:t>Cues: </a:t>
            </a:r>
            <a:r>
              <a:rPr kumimoji="1" lang="en-US" altLang="ja-JP" dirty="0" smtClean="0">
                <a:latin typeface="Candara" pitchFamily="34" charset="0"/>
              </a:rPr>
              <a:t>Using children’s worksheets, create notebooks that can be understood as learning trajectories</a:t>
            </a:r>
          </a:p>
          <a:p>
            <a:endParaRPr kumimoji="1" lang="ja-JP" altLang="en-US" dirty="0"/>
          </a:p>
        </p:txBody>
      </p:sp>
    </p:spTree>
    <p:extLst>
      <p:ext uri="{BB962C8B-B14F-4D97-AF65-F5344CB8AC3E}">
        <p14:creationId xmlns:p14="http://schemas.microsoft.com/office/powerpoint/2010/main" val="2666965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descr="C:\Users\AKITA\Pictures\琉球大付属小\DSC076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63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Candara" pitchFamily="34" charset="0"/>
              </a:rPr>
              <a:t>2-2 Quality of </a:t>
            </a:r>
            <a:r>
              <a:rPr kumimoji="1" lang="en-US" altLang="ja-JP" dirty="0" smtClean="0">
                <a:latin typeface="Candara" pitchFamily="34" charset="0"/>
              </a:rPr>
              <a:t>the</a:t>
            </a:r>
            <a:r>
              <a:rPr kumimoji="1" lang="en-US" altLang="ja-JP" dirty="0" smtClean="0">
                <a:solidFill>
                  <a:srgbClr val="C00000"/>
                </a:solidFill>
                <a:latin typeface="Candara" pitchFamily="34" charset="0"/>
              </a:rPr>
              <a:t> </a:t>
            </a:r>
            <a:r>
              <a:rPr kumimoji="1" lang="en-US" altLang="ja-JP" dirty="0" smtClean="0">
                <a:solidFill>
                  <a:srgbClr val="C00000"/>
                </a:solidFill>
                <a:latin typeface="Candara" pitchFamily="34" charset="0"/>
              </a:rPr>
              <a:t>Debriefing </a:t>
            </a:r>
            <a:r>
              <a:rPr lang="en-US" altLang="ja-JP" dirty="0">
                <a:latin typeface="Candara" pitchFamily="34" charset="0"/>
              </a:rPr>
              <a:t>D</a:t>
            </a:r>
            <a:r>
              <a:rPr kumimoji="1" lang="en-US" altLang="ja-JP" dirty="0" smtClean="0">
                <a:latin typeface="Candara" pitchFamily="34" charset="0"/>
              </a:rPr>
              <a:t>iscourse</a:t>
            </a:r>
            <a:endParaRPr kumimoji="1" lang="ja-JP" altLang="en-US" dirty="0">
              <a:latin typeface="Candara" pitchFamily="34" charset="0"/>
            </a:endParaRPr>
          </a:p>
        </p:txBody>
      </p:sp>
      <p:sp>
        <p:nvSpPr>
          <p:cNvPr id="3" name="コンテンツ プレースホルダー 2"/>
          <p:cNvSpPr>
            <a:spLocks noGrp="1"/>
          </p:cNvSpPr>
          <p:nvPr>
            <p:ph idx="1"/>
          </p:nvPr>
        </p:nvSpPr>
        <p:spPr/>
        <p:txBody>
          <a:bodyPr>
            <a:normAutofit/>
          </a:bodyPr>
          <a:lstStyle/>
          <a:p>
            <a:pPr marL="0" indent="0">
              <a:buNone/>
            </a:pPr>
            <a:r>
              <a:rPr kumimoji="1" lang="ja-JP" altLang="en-US" dirty="0" smtClean="0"/>
              <a:t>　</a:t>
            </a:r>
            <a:endParaRPr kumimoji="1" lang="en-US" altLang="ja-JP" dirty="0" smtClean="0"/>
          </a:p>
          <a:p>
            <a:pPr>
              <a:buFont typeface="Wingdings" pitchFamily="2" charset="2"/>
              <a:buChar char="u"/>
            </a:pPr>
            <a:r>
              <a:rPr kumimoji="1" lang="en-US" altLang="ja-JP" dirty="0"/>
              <a:t> </a:t>
            </a:r>
            <a:r>
              <a:rPr kumimoji="1" lang="en-US" altLang="ja-JP" dirty="0" smtClean="0"/>
              <a:t>1)</a:t>
            </a:r>
            <a:r>
              <a:rPr kumimoji="1" lang="en-US" altLang="ja-JP" dirty="0" smtClean="0">
                <a:latin typeface="Candara" pitchFamily="34" charset="0"/>
              </a:rPr>
              <a:t>Grasping the critical turning point in the flow of lesson, that is, time of change of children’s interests, conception, ideas,  interaction among peers </a:t>
            </a:r>
            <a:r>
              <a:rPr lang="en-US" altLang="ja-JP" dirty="0" smtClean="0">
                <a:latin typeface="Candara" pitchFamily="34" charset="0"/>
              </a:rPr>
              <a:t> and </a:t>
            </a:r>
          </a:p>
          <a:p>
            <a:pPr marL="0" indent="0">
              <a:buNone/>
            </a:pPr>
            <a:r>
              <a:rPr lang="en-US" altLang="ja-JP" dirty="0">
                <a:latin typeface="Candara" pitchFamily="34" charset="0"/>
              </a:rPr>
              <a:t> </a:t>
            </a:r>
            <a:r>
              <a:rPr lang="en-US" altLang="ja-JP" dirty="0" smtClean="0">
                <a:latin typeface="Candara" pitchFamily="34" charset="0"/>
              </a:rPr>
              <a:t>    2) discussing RL teacher’s impromptu judgment and    </a:t>
            </a:r>
          </a:p>
          <a:p>
            <a:pPr marL="0" indent="0">
              <a:buNone/>
            </a:pPr>
            <a:r>
              <a:rPr lang="en-US" altLang="ja-JP" dirty="0">
                <a:latin typeface="Candara" pitchFamily="34" charset="0"/>
              </a:rPr>
              <a:t> </a:t>
            </a:r>
            <a:r>
              <a:rPr lang="en-US" altLang="ja-JP" dirty="0" smtClean="0">
                <a:latin typeface="Candara" pitchFamily="34" charset="0"/>
              </a:rPr>
              <a:t>    3) proposing possible alternatives </a:t>
            </a:r>
          </a:p>
          <a:p>
            <a:pPr marL="0" indent="0">
              <a:buNone/>
            </a:pPr>
            <a:r>
              <a:rPr lang="en-US" altLang="ja-JP" dirty="0">
                <a:latin typeface="Candara" pitchFamily="34" charset="0"/>
              </a:rPr>
              <a:t> </a:t>
            </a:r>
            <a:r>
              <a:rPr lang="en-US" altLang="ja-JP" dirty="0" smtClean="0">
                <a:latin typeface="Candara" pitchFamily="34" charset="0"/>
              </a:rPr>
              <a:t>           are related to quality of debriefing </a:t>
            </a:r>
            <a:r>
              <a:rPr lang="en-US" altLang="ja-JP" dirty="0" smtClean="0">
                <a:latin typeface="Candara" pitchFamily="34" charset="0"/>
              </a:rPr>
              <a:t>discourse.</a:t>
            </a:r>
          </a:p>
          <a:p>
            <a:pPr marL="0" indent="0">
              <a:buNone/>
            </a:pPr>
            <a:r>
              <a:rPr kumimoji="1" lang="en-US" altLang="ja-JP" dirty="0">
                <a:latin typeface="Candara" pitchFamily="34" charset="0"/>
              </a:rPr>
              <a:t> </a:t>
            </a:r>
            <a:r>
              <a:rPr kumimoji="1" lang="en-US" altLang="ja-JP" dirty="0" smtClean="0">
                <a:latin typeface="Candara" pitchFamily="34" charset="0"/>
              </a:rPr>
              <a:t>       </a:t>
            </a:r>
            <a:r>
              <a:rPr kumimoji="1" lang="en-US" altLang="ja-JP" dirty="0" smtClean="0">
                <a:latin typeface="Candara" pitchFamily="34" charset="0"/>
              </a:rPr>
              <a:t>This  </a:t>
            </a:r>
            <a:r>
              <a:rPr kumimoji="1" lang="en-US" altLang="ja-JP" dirty="0" smtClean="0">
                <a:latin typeface="Candara" pitchFamily="34" charset="0"/>
              </a:rPr>
              <a:t>sequence (see- think- wonder) is critical.</a:t>
            </a:r>
            <a:endParaRPr kumimoji="1" lang="ja-JP" altLang="en-US" dirty="0" smtClean="0">
              <a:latin typeface="Candara" pitchFamily="34" charset="0"/>
            </a:endParaRPr>
          </a:p>
          <a:p>
            <a:pPr marL="0" indent="0">
              <a:buNone/>
            </a:pPr>
            <a:r>
              <a:rPr kumimoji="1" lang="ja-JP" altLang="en-US" dirty="0" smtClean="0">
                <a:latin typeface="Candara" pitchFamily="34" charset="0"/>
              </a:rPr>
              <a:t>　</a:t>
            </a:r>
            <a:endParaRPr kumimoji="1" lang="en-US" altLang="ja-JP" dirty="0" smtClean="0">
              <a:latin typeface="Candara" pitchFamily="34" charset="0"/>
            </a:endParaRPr>
          </a:p>
          <a:p>
            <a:pPr>
              <a:buFont typeface="Wingdings" pitchFamily="2" charset="2"/>
              <a:buChar char="u"/>
            </a:pPr>
            <a:r>
              <a:rPr kumimoji="1" lang="en-US" altLang="ja-JP" dirty="0" smtClean="0">
                <a:latin typeface="Candara" pitchFamily="34" charset="0"/>
              </a:rPr>
              <a:t>The classroom is a complex system in which children and teachers face many difficulties and dilemmas. </a:t>
            </a:r>
          </a:p>
          <a:p>
            <a:pPr marL="0" indent="0">
              <a:buNone/>
            </a:pPr>
            <a:endParaRPr kumimoji="1" lang="ja-JP" altLang="en-US" dirty="0"/>
          </a:p>
        </p:txBody>
      </p:sp>
    </p:spTree>
    <p:extLst>
      <p:ext uri="{BB962C8B-B14F-4D97-AF65-F5344CB8AC3E}">
        <p14:creationId xmlns:p14="http://schemas.microsoft.com/office/powerpoint/2010/main" val="834906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3" name="Group 1"/>
          <p:cNvGraphicFramePr>
            <a:graphicFrameLocks noGrp="1"/>
          </p:cNvGraphicFramePr>
          <p:nvPr>
            <p:extLst>
              <p:ext uri="{D42A27DB-BD31-4B8C-83A1-F6EECF244321}">
                <p14:modId xmlns:p14="http://schemas.microsoft.com/office/powerpoint/2010/main" val="2859412194"/>
              </p:ext>
            </p:extLst>
          </p:nvPr>
        </p:nvGraphicFramePr>
        <p:xfrm>
          <a:off x="217170" y="967284"/>
          <a:ext cx="8698232" cy="4899185"/>
        </p:xfrm>
        <a:graphic>
          <a:graphicData uri="http://schemas.openxmlformats.org/drawingml/2006/table">
            <a:tbl>
              <a:tblPr/>
              <a:tblGrid>
                <a:gridCol w="2174558"/>
                <a:gridCol w="2174558"/>
                <a:gridCol w="2174558"/>
                <a:gridCol w="2174558"/>
              </a:tblGrid>
              <a:tr h="2010252">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dirty="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cap="flat">
                      <a:noFill/>
                    </a:lnR>
                    <a:lnT cap="flat">
                      <a:noFill/>
                    </a:lnT>
                    <a:lnB cap="flat">
                      <a:noFill/>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cap="flat">
                      <a:noFill/>
                    </a:lnR>
                    <a:lnT cap="flat">
                      <a:noFill/>
                    </a:lnT>
                    <a:lnB cap="flat">
                      <a:noFill/>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cap="flat">
                      <a:noFill/>
                    </a:lnR>
                    <a:lnT cap="flat">
                      <a:noFill/>
                    </a:lnT>
                    <a:lnB cap="flat">
                      <a:noFill/>
                    </a:lnB>
                    <a:lnTlToBr>
                      <a:noFill/>
                    </a:lnTlToBr>
                    <a:lnBlToTr>
                      <a:noFill/>
                    </a:lnBlToTr>
                    <a:blipFill dpi="0" rotWithShape="0">
                      <a:blip r:embed="rId4"/>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cap="flat">
                      <a:noFill/>
                    </a:lnR>
                    <a:lnT cap="flat">
                      <a:noFill/>
                    </a:lnT>
                    <a:lnB cap="flat">
                      <a:noFill/>
                    </a:lnB>
                    <a:lnTlToBr>
                      <a:noFill/>
                    </a:lnTlToBr>
                    <a:lnBlToTr>
                      <a:noFill/>
                    </a:lnBlToTr>
                    <a:blipFill dpi="0" rotWithShape="0">
                      <a:blip r:embed="rId5"/>
                      <a:srcRect/>
                      <a:stretch>
                        <a:fillRect/>
                      </a:stretch>
                    </a:blipFill>
                  </a:tcPr>
                </a:tc>
              </a:tr>
              <a:tr h="891540">
                <a:tc gridSpan="4">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dirty="0" smtClean="0">
                          <a:ln>
                            <a:noFill/>
                          </a:ln>
                          <a:solidFill>
                            <a:schemeClr val="tx1"/>
                          </a:solidFill>
                          <a:effectLst/>
                          <a:latin typeface="Gill Sans" charset="0"/>
                          <a:ea typeface="ＭＳ Ｐゴシック" charset="-128"/>
                          <a:sym typeface="Gill Sans" charset="0"/>
                        </a:rPr>
                        <a:t>Case conferences were carried out in 4 kindergartens using same videos.(Akita, </a:t>
                      </a:r>
                      <a:r>
                        <a:rPr kumimoji="0" lang="en-US" altLang="ja-JP" sz="2200" b="0" i="0" u="none" strike="noStrike" cap="none" normalizeH="0" baseline="0" dirty="0" err="1" smtClean="0">
                          <a:ln>
                            <a:noFill/>
                          </a:ln>
                          <a:solidFill>
                            <a:schemeClr val="tx1"/>
                          </a:solidFill>
                          <a:effectLst/>
                          <a:latin typeface="Gill Sans" charset="0"/>
                          <a:ea typeface="ＭＳ Ｐゴシック" charset="-128"/>
                          <a:sym typeface="Gill Sans" charset="0"/>
                        </a:rPr>
                        <a:t>Nakatsubo</a:t>
                      </a:r>
                      <a:r>
                        <a:rPr kumimoji="0" lang="en-US" altLang="ja-JP" sz="2200" b="0" i="0" u="none" strike="noStrike" cap="none" normalizeH="0" baseline="0" dirty="0" smtClean="0">
                          <a:ln>
                            <a:noFill/>
                          </a:ln>
                          <a:solidFill>
                            <a:schemeClr val="tx1"/>
                          </a:solidFill>
                          <a:effectLst/>
                          <a:latin typeface="Gill Sans" charset="0"/>
                          <a:ea typeface="ＭＳ Ｐゴシック" charset="-128"/>
                          <a:sym typeface="Gill Sans" charset="0"/>
                        </a:rPr>
                        <a:t>, </a:t>
                      </a:r>
                      <a:r>
                        <a:rPr kumimoji="0" lang="en-US" altLang="ja-JP" sz="2200" b="0" i="0" u="none" strike="noStrike" cap="none" normalizeH="0" baseline="0" dirty="0" err="1" smtClean="0">
                          <a:ln>
                            <a:noFill/>
                          </a:ln>
                          <a:solidFill>
                            <a:schemeClr val="tx1"/>
                          </a:solidFill>
                          <a:effectLst/>
                          <a:latin typeface="Gill Sans" charset="0"/>
                          <a:ea typeface="ＭＳ Ｐゴシック" charset="-128"/>
                          <a:sym typeface="Gill Sans" charset="0"/>
                        </a:rPr>
                        <a:t>Sunagami</a:t>
                      </a:r>
                      <a:r>
                        <a:rPr kumimoji="0" lang="en-US" altLang="ja-JP" sz="2200" b="0" i="0" u="none" strike="noStrike" cap="none" normalizeH="0" baseline="0" dirty="0" smtClean="0">
                          <a:ln>
                            <a:noFill/>
                          </a:ln>
                          <a:solidFill>
                            <a:schemeClr val="tx1"/>
                          </a:solidFill>
                          <a:effectLst/>
                          <a:latin typeface="Gill Sans" charset="0"/>
                          <a:ea typeface="ＭＳ Ｐゴシック" charset="-128"/>
                          <a:sym typeface="Gill Sans" charset="0"/>
                        </a:rPr>
                        <a:t> et els.2012)</a:t>
                      </a:r>
                    </a:p>
                  </a:txBody>
                  <a:tcPr marL="45720" marR="45720" anchor="ctr" horzOverflow="overflow">
                    <a:lnL cap="flat">
                      <a:noFill/>
                    </a:lnL>
                    <a:lnR cap="flat">
                      <a:noFill/>
                    </a:lnR>
                    <a:lnT cap="flat">
                      <a:noFill/>
                    </a:lnT>
                    <a:lnB w="3175"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71151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dirty="0" smtClean="0">
                          <a:ln>
                            <a:noFill/>
                          </a:ln>
                          <a:solidFill>
                            <a:schemeClr val="tx1"/>
                          </a:solidFill>
                          <a:effectLst/>
                          <a:latin typeface="Gill Sans" charset="0"/>
                          <a:ea typeface="ＭＳ Ｐゴシック" charset="-128"/>
                          <a:sym typeface="Gill Sans" charset="0"/>
                        </a:rPr>
                        <a:t>B preschool</a:t>
                      </a:r>
                    </a:p>
                  </a:txBody>
                  <a:tcPr marL="45720" marR="45720" anchor="ctr" horzOverflow="overflow">
                    <a:lnL cap="flat">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F preschool</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G preschool</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H preschool</a:t>
                      </a:r>
                    </a:p>
                  </a:txBody>
                  <a:tcPr marL="45720" marR="45720" anchor="ctr" horzOverflow="overflow">
                    <a:lnL w="3175" cap="flat" cmpd="sng" algn="ctr">
                      <a:solidFill>
                        <a:schemeClr val="accent1"/>
                      </a:solidFill>
                      <a:prstDash val="solid"/>
                      <a:round/>
                      <a:headEnd type="none" w="med" len="med"/>
                      <a:tailEnd type="none" w="med" len="med"/>
                    </a:lnL>
                    <a:lnR cap="flat">
                      <a:noFill/>
                    </a:lnR>
                    <a:lnT w="3175" cap="flat" cmpd="sng" algn="ctr">
                      <a:solidFill>
                        <a:schemeClr val="accent1"/>
                      </a:solidFill>
                      <a:prstDash val="solid"/>
                      <a:round/>
                      <a:headEnd type="none" w="med" len="med"/>
                      <a:tailEnd type="none" w="med" len="med"/>
                    </a:lnT>
                    <a:lnB cap="flat">
                      <a:noFill/>
                    </a:lnB>
                    <a:lnTlToBr>
                      <a:noFill/>
                    </a:lnTlToBr>
                    <a:lnBlToTr>
                      <a:noFill/>
                    </a:lnBlToTr>
                    <a:noFill/>
                  </a:tcPr>
                </a:tc>
              </a:tr>
              <a:tr h="1285875">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Discuss Together</a:t>
                      </a:r>
                    </a:p>
                  </a:txBody>
                  <a:tcPr marL="45720" marR="45720" anchor="ctr" horzOverflow="overflow">
                    <a:lnL cap="flat">
                      <a:noFill/>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Discuss Together</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Discuss Together</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dirty="0" smtClean="0">
                          <a:ln>
                            <a:noFill/>
                          </a:ln>
                          <a:solidFill>
                            <a:schemeClr val="tx1"/>
                          </a:solidFill>
                          <a:effectLst/>
                          <a:latin typeface="Gill Sans" charset="0"/>
                          <a:ea typeface="ＭＳ Ｐゴシック" charset="-128"/>
                          <a:sym typeface="Gill Sans" charset="0"/>
                        </a:rPr>
                        <a:t>Discuss Together</a:t>
                      </a:r>
                    </a:p>
                  </a:txBody>
                  <a:tcPr marL="45720" marR="45720" anchor="ctr" horzOverflow="overflow">
                    <a:lnL w="3175" cap="flat" cmpd="sng" algn="ctr">
                      <a:solidFill>
                        <a:schemeClr val="accent1"/>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sp>
        <p:nvSpPr>
          <p:cNvPr id="23604" name="Rectangle 52"/>
          <p:cNvSpPr>
            <a:spLocks/>
          </p:cNvSpPr>
          <p:nvPr/>
        </p:nvSpPr>
        <p:spPr bwMode="auto">
          <a:xfrm>
            <a:off x="223094" y="211202"/>
            <a:ext cx="107401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914220" fontAlgn="base">
              <a:spcBef>
                <a:spcPct val="0"/>
              </a:spcBef>
              <a:spcAft>
                <a:spcPct val="0"/>
              </a:spcAft>
            </a:pPr>
            <a:r>
              <a:rPr kumimoji="0" lang="en-US" altLang="ja-JP" sz="2900">
                <a:solidFill>
                  <a:srgbClr val="FFFFFF"/>
                </a:solidFill>
                <a:ea typeface="ＭＳ Ｐゴシック" charset="-128"/>
                <a:sym typeface="Gill Sans" charset="0"/>
              </a:rPr>
              <a:t>Step 1</a:t>
            </a:r>
          </a:p>
        </p:txBody>
      </p:sp>
    </p:spTree>
    <p:extLst>
      <p:ext uri="{BB962C8B-B14F-4D97-AF65-F5344CB8AC3E}">
        <p14:creationId xmlns:p14="http://schemas.microsoft.com/office/powerpoint/2010/main" val="1199065698"/>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476672"/>
            <a:ext cx="8229600" cy="990600"/>
          </a:xfrm>
        </p:spPr>
        <p:txBody>
          <a:bodyPr/>
          <a:lstStyle/>
          <a:p>
            <a:r>
              <a:rPr kumimoji="1" lang="en-US" altLang="ja-JP" dirty="0" smtClean="0">
                <a:latin typeface="Candara" pitchFamily="34" charset="0"/>
              </a:rPr>
              <a:t>Agenda of Presentation</a:t>
            </a:r>
            <a:endParaRPr kumimoji="1" lang="ja-JP" altLang="en-US" dirty="0">
              <a:latin typeface="Candara" pitchFamily="34" charset="0"/>
            </a:endParaRPr>
          </a:p>
        </p:txBody>
      </p:sp>
      <p:sp>
        <p:nvSpPr>
          <p:cNvPr id="3" name="コンテンツ プレースホルダー 2"/>
          <p:cNvSpPr>
            <a:spLocks noGrp="1"/>
          </p:cNvSpPr>
          <p:nvPr>
            <p:ph idx="1"/>
          </p:nvPr>
        </p:nvSpPr>
        <p:spPr>
          <a:xfrm>
            <a:off x="323528" y="1412776"/>
            <a:ext cx="8363272" cy="5064224"/>
          </a:xfrm>
        </p:spPr>
        <p:txBody>
          <a:bodyPr>
            <a:normAutofit/>
          </a:bodyPr>
          <a:lstStyle/>
          <a:p>
            <a:pPr>
              <a:buFont typeface="Wingdings" pitchFamily="2" charset="2"/>
              <a:buChar char="u"/>
            </a:pPr>
            <a:r>
              <a:rPr lang="en-US" altLang="ja-JP" sz="2800" dirty="0" smtClean="0">
                <a:latin typeface="Candara" pitchFamily="34" charset="0"/>
              </a:rPr>
              <a:t>RQ1 What</a:t>
            </a:r>
            <a:r>
              <a:rPr lang="ja-JP" altLang="en-US" sz="2800" dirty="0" smtClean="0">
                <a:latin typeface="Candara" pitchFamily="34" charset="0"/>
              </a:rPr>
              <a:t> </a:t>
            </a:r>
            <a:r>
              <a:rPr lang="en-US" altLang="ja-JP" sz="2800" dirty="0" smtClean="0">
                <a:latin typeface="Candara" pitchFamily="34" charset="0"/>
              </a:rPr>
              <a:t>are the </a:t>
            </a:r>
            <a:r>
              <a:rPr lang="en-US" altLang="ja-JP" sz="2800" dirty="0">
                <a:latin typeface="Candara" pitchFamily="34" charset="0"/>
              </a:rPr>
              <a:t>characteristics of </a:t>
            </a:r>
            <a:r>
              <a:rPr lang="en-US" altLang="ja-JP" sz="2800" dirty="0" smtClean="0">
                <a:latin typeface="Candara" pitchFamily="34" charset="0"/>
              </a:rPr>
              <a:t>high-quality </a:t>
            </a:r>
            <a:r>
              <a:rPr lang="en-US" altLang="ja-JP" sz="2800" dirty="0">
                <a:latin typeface="Candara" pitchFamily="34" charset="0"/>
              </a:rPr>
              <a:t>lesson </a:t>
            </a:r>
            <a:r>
              <a:rPr lang="en-US" altLang="ja-JP" sz="2800" dirty="0" smtClean="0">
                <a:latin typeface="Candara" pitchFamily="34" charset="0"/>
              </a:rPr>
              <a:t>studies? What</a:t>
            </a:r>
            <a:r>
              <a:rPr lang="ja-JP" altLang="en-US" sz="2800" dirty="0">
                <a:latin typeface="Candara" pitchFamily="34" charset="0"/>
              </a:rPr>
              <a:t> </a:t>
            </a:r>
            <a:r>
              <a:rPr lang="en-US" altLang="ja-JP" sz="2800" dirty="0" smtClean="0">
                <a:latin typeface="Candara" pitchFamily="34" charset="0"/>
              </a:rPr>
              <a:t>factors are related to quality?</a:t>
            </a:r>
          </a:p>
          <a:p>
            <a:pPr>
              <a:buFont typeface="Wingdings" pitchFamily="2" charset="2"/>
              <a:buChar char="u"/>
            </a:pPr>
            <a:endParaRPr lang="en-US" altLang="ja-JP" sz="2800" dirty="0">
              <a:latin typeface="Candara" pitchFamily="34" charset="0"/>
            </a:endParaRPr>
          </a:p>
          <a:p>
            <a:pPr>
              <a:buFont typeface="Wingdings" pitchFamily="2" charset="2"/>
              <a:buChar char="u"/>
            </a:pPr>
            <a:r>
              <a:rPr lang="en-US" altLang="ja-JP" sz="2800" dirty="0" smtClean="0">
                <a:latin typeface="Candara" pitchFamily="34" charset="0"/>
              </a:rPr>
              <a:t>RQ2 How can high-quality </a:t>
            </a:r>
            <a:r>
              <a:rPr lang="en-US" altLang="ja-JP" sz="2800" dirty="0">
                <a:latin typeface="Candara" pitchFamily="34" charset="0"/>
              </a:rPr>
              <a:t>lesson </a:t>
            </a:r>
            <a:r>
              <a:rPr lang="en-US" altLang="ja-JP" sz="2800" dirty="0" smtClean="0">
                <a:latin typeface="Candara" pitchFamily="34" charset="0"/>
              </a:rPr>
              <a:t>study be realized? </a:t>
            </a:r>
            <a:r>
              <a:rPr lang="en-US" altLang="ja-JP" sz="2800" dirty="0">
                <a:latin typeface="Candara" pitchFamily="34" charset="0"/>
              </a:rPr>
              <a:t>How do we </a:t>
            </a:r>
            <a:r>
              <a:rPr lang="en-US" altLang="ja-JP" sz="2800" dirty="0" smtClean="0">
                <a:latin typeface="Candara" pitchFamily="34" charset="0"/>
              </a:rPr>
              <a:t>create and </a:t>
            </a:r>
            <a:r>
              <a:rPr lang="en-US" altLang="ja-JP" sz="2800" dirty="0">
                <a:latin typeface="Candara" pitchFamily="34" charset="0"/>
              </a:rPr>
              <a:t>improve upon </a:t>
            </a:r>
            <a:r>
              <a:rPr lang="en-US" altLang="ja-JP" sz="2800" dirty="0" smtClean="0">
                <a:latin typeface="Candara" pitchFamily="34" charset="0"/>
              </a:rPr>
              <a:t>a school </a:t>
            </a:r>
            <a:r>
              <a:rPr lang="en-US" altLang="ja-JP" sz="2800" dirty="0">
                <a:latin typeface="Candara" pitchFamily="34" charset="0"/>
              </a:rPr>
              <a:t>system as a learning and caring community? </a:t>
            </a:r>
            <a:endParaRPr lang="en-US" altLang="ja-JP" sz="2800" dirty="0" smtClean="0">
              <a:latin typeface="Candara" pitchFamily="34" charset="0"/>
            </a:endParaRPr>
          </a:p>
          <a:p>
            <a:pPr>
              <a:buFont typeface="Wingdings" pitchFamily="2" charset="2"/>
              <a:buChar char="u"/>
            </a:pPr>
            <a:endParaRPr kumimoji="1" lang="en-US" altLang="ja-JP" sz="2800" dirty="0" smtClean="0">
              <a:latin typeface="Candara" pitchFamily="34" charset="0"/>
            </a:endParaRPr>
          </a:p>
          <a:p>
            <a:pPr>
              <a:buFont typeface="Wingdings" pitchFamily="2" charset="2"/>
              <a:buChar char="u"/>
            </a:pPr>
            <a:r>
              <a:rPr lang="en-US" altLang="ja-JP" sz="2800" dirty="0" smtClean="0">
                <a:latin typeface="Candara" pitchFamily="34" charset="0"/>
              </a:rPr>
              <a:t>RQ3 What </a:t>
            </a:r>
            <a:r>
              <a:rPr lang="en-US" altLang="ja-JP" sz="2800" dirty="0">
                <a:latin typeface="Candara" pitchFamily="34" charset="0"/>
              </a:rPr>
              <a:t>are the </a:t>
            </a:r>
            <a:r>
              <a:rPr lang="en-US" altLang="ja-JP" sz="2800" dirty="0" smtClean="0">
                <a:latin typeface="Candara" pitchFamily="34" charset="0"/>
              </a:rPr>
              <a:t>design </a:t>
            </a:r>
            <a:r>
              <a:rPr lang="en-US" altLang="ja-JP" sz="2800" dirty="0">
                <a:latin typeface="Candara" pitchFamily="34" charset="0"/>
              </a:rPr>
              <a:t>principles of </a:t>
            </a:r>
            <a:r>
              <a:rPr lang="en-US" altLang="ja-JP" sz="2800" dirty="0" smtClean="0">
                <a:latin typeface="Candara" pitchFamily="34" charset="0"/>
              </a:rPr>
              <a:t>high-quality </a:t>
            </a:r>
            <a:r>
              <a:rPr lang="en-US" altLang="ja-JP" sz="2800" dirty="0">
                <a:latin typeface="Candara" pitchFamily="34" charset="0"/>
              </a:rPr>
              <a:t>lesson studies? </a:t>
            </a:r>
            <a:endParaRPr kumimoji="1" lang="en-US" altLang="ja-JP" sz="2800" dirty="0">
              <a:latin typeface="Candara" pitchFamily="34" charset="0"/>
            </a:endParaRPr>
          </a:p>
          <a:p>
            <a:pPr>
              <a:buFont typeface="Wingdings" pitchFamily="2" charset="2"/>
              <a:buChar char="u"/>
            </a:pPr>
            <a:endParaRPr kumimoji="1" lang="ja-JP" altLang="en-US" sz="2800" dirty="0"/>
          </a:p>
        </p:txBody>
      </p:sp>
    </p:spTree>
    <p:extLst>
      <p:ext uri="{BB962C8B-B14F-4D97-AF65-F5344CB8AC3E}">
        <p14:creationId xmlns:p14="http://schemas.microsoft.com/office/powerpoint/2010/main" val="379734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7" name="Group 1"/>
          <p:cNvGraphicFramePr>
            <a:graphicFrameLocks noGrp="1"/>
          </p:cNvGraphicFramePr>
          <p:nvPr/>
        </p:nvGraphicFramePr>
        <p:xfrm>
          <a:off x="217170" y="944424"/>
          <a:ext cx="8698232" cy="5165409"/>
        </p:xfrm>
        <a:graphic>
          <a:graphicData uri="http://schemas.openxmlformats.org/drawingml/2006/table">
            <a:tbl>
              <a:tblPr/>
              <a:tblGrid>
                <a:gridCol w="2174558"/>
                <a:gridCol w="2174558"/>
                <a:gridCol w="2174558"/>
                <a:gridCol w="2174558"/>
              </a:tblGrid>
              <a:tr h="207311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cap="flat">
                      <a:noFill/>
                    </a:lnR>
                    <a:lnT cap="flat">
                      <a:noFill/>
                    </a:lnT>
                    <a:lnB cap="flat">
                      <a:noFill/>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cap="flat">
                      <a:noFill/>
                    </a:lnR>
                    <a:lnT cap="flat">
                      <a:noFill/>
                    </a:lnT>
                    <a:lnB cap="flat">
                      <a:noFill/>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cap="flat">
                      <a:noFill/>
                    </a:lnR>
                    <a:lnT cap="flat">
                      <a:noFill/>
                    </a:lnT>
                    <a:lnB cap="flat">
                      <a:noFill/>
                    </a:lnB>
                    <a:lnTlToBr>
                      <a:noFill/>
                    </a:lnTlToBr>
                    <a:lnBlToTr>
                      <a:noFill/>
                    </a:lnBlToTr>
                    <a:blipFill dpi="0" rotWithShape="0">
                      <a:blip r:embed="rId4"/>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cap="flat">
                      <a:noFill/>
                    </a:lnR>
                    <a:lnT cap="flat">
                      <a:noFill/>
                    </a:lnT>
                    <a:lnB cap="flat">
                      <a:noFill/>
                    </a:lnB>
                    <a:lnTlToBr>
                      <a:noFill/>
                    </a:lnTlToBr>
                    <a:lnBlToTr>
                      <a:noFill/>
                    </a:lnBlToTr>
                    <a:blipFill dpi="0" rotWithShape="0">
                      <a:blip r:embed="rId5"/>
                      <a:srcRect/>
                      <a:stretch>
                        <a:fillRect/>
                      </a:stretch>
                    </a:blipFill>
                  </a:tcPr>
                </a:tc>
              </a:tr>
              <a:tr h="664369">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B preschool</a:t>
                      </a:r>
                    </a:p>
                  </a:txBody>
                  <a:tcPr marL="45720" marR="45720" anchor="ctr" horzOverflow="overflow">
                    <a:lnL cap="flat">
                      <a:noFill/>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F preschool</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G preschool</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H preschool</a:t>
                      </a:r>
                    </a:p>
                  </a:txBody>
                  <a:tcPr marL="45720" marR="45720" anchor="ctr" horzOverflow="overflow">
                    <a:lnL w="3175" cap="flat" cmpd="sng" algn="ctr">
                      <a:solidFill>
                        <a:schemeClr val="accent1"/>
                      </a:solidFill>
                      <a:prstDash val="solid"/>
                      <a:round/>
                      <a:headEnd type="none" w="med" len="med"/>
                      <a:tailEnd type="none" w="med" len="med"/>
                    </a:lnL>
                    <a:lnR cap="flat">
                      <a:noFill/>
                    </a:lnR>
                    <a:lnT cap="flat">
                      <a:noFill/>
                    </a:lnT>
                    <a:lnB cap="flat">
                      <a:noFill/>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Discuss Together</a:t>
                      </a:r>
                    </a:p>
                  </a:txBody>
                  <a:tcPr marL="45720" marR="45720" anchor="ctr" horzOverflow="overflow">
                    <a:lnL cap="flat">
                      <a:noFill/>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Discuss Together</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Discuss Together</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Discuss Together</a:t>
                      </a:r>
                    </a:p>
                  </a:txBody>
                  <a:tcPr marL="45720" marR="45720" anchor="ctr" horzOverflow="overflow">
                    <a:lnL w="3175" cap="flat" cmpd="sng" algn="ctr">
                      <a:solidFill>
                        <a:schemeClr val="accent1"/>
                      </a:solidFill>
                      <a:prstDash val="solid"/>
                      <a:round/>
                      <a:headEnd type="none" w="med" len="med"/>
                      <a:tailEnd type="none" w="med" len="med"/>
                    </a:lnL>
                    <a:lnR cap="flat">
                      <a:noFill/>
                    </a:lnR>
                    <a:lnT cap="flat">
                      <a:noFill/>
                    </a:lnT>
                    <a:lnB cap="flat">
                      <a:noFill/>
                    </a:lnB>
                    <a:lnTlToBr>
                      <a:noFill/>
                    </a:lnTlToBr>
                    <a:lnBlToTr>
                      <a:noFill/>
                    </a:lnBlToTr>
                    <a:noFill/>
                  </a:tcPr>
                </a:tc>
              </a:tr>
              <a:tr h="1665923">
                <a:tc gridSpan="4">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Teachers discourses were recorded and transcribed in each schools.</a:t>
                      </a:r>
                    </a:p>
                  </a:txBody>
                  <a:tcPr marL="45720" marR="45720" anchor="ctr" horzOverflow="overflow">
                    <a:lnL cap="flat">
                      <a:noFill/>
                    </a:lnL>
                    <a:lnR cap="flat">
                      <a:noFill/>
                    </a:lnR>
                    <a:lnT cap="flat">
                      <a:noFill/>
                    </a:lnT>
                    <a:lnB cap="flat">
                      <a:noFill/>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24625" name="Rectangle 49"/>
          <p:cNvSpPr>
            <a:spLocks/>
          </p:cNvSpPr>
          <p:nvPr/>
        </p:nvSpPr>
        <p:spPr bwMode="auto">
          <a:xfrm>
            <a:off x="223094" y="211202"/>
            <a:ext cx="107401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914220" fontAlgn="base">
              <a:spcBef>
                <a:spcPct val="0"/>
              </a:spcBef>
              <a:spcAft>
                <a:spcPct val="0"/>
              </a:spcAft>
            </a:pPr>
            <a:r>
              <a:rPr kumimoji="0" lang="en-US" altLang="ja-JP" sz="2900">
                <a:solidFill>
                  <a:srgbClr val="FFFFFF"/>
                </a:solidFill>
                <a:ea typeface="ＭＳ Ｐゴシック" charset="-128"/>
                <a:sym typeface="Gill Sans" charset="0"/>
              </a:rPr>
              <a:t>Step 2</a:t>
            </a:r>
          </a:p>
        </p:txBody>
      </p:sp>
    </p:spTree>
    <p:extLst>
      <p:ext uri="{BB962C8B-B14F-4D97-AF65-F5344CB8AC3E}">
        <p14:creationId xmlns:p14="http://schemas.microsoft.com/office/powerpoint/2010/main" val="4185985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1" name="Group 1"/>
          <p:cNvGraphicFramePr>
            <a:graphicFrameLocks noGrp="1"/>
          </p:cNvGraphicFramePr>
          <p:nvPr>
            <p:extLst>
              <p:ext uri="{D42A27DB-BD31-4B8C-83A1-F6EECF244321}">
                <p14:modId xmlns:p14="http://schemas.microsoft.com/office/powerpoint/2010/main" val="2836858498"/>
              </p:ext>
            </p:extLst>
          </p:nvPr>
        </p:nvGraphicFramePr>
        <p:xfrm>
          <a:off x="217170" y="1393032"/>
          <a:ext cx="8698232" cy="5103496"/>
        </p:xfrm>
        <a:graphic>
          <a:graphicData uri="http://schemas.openxmlformats.org/drawingml/2006/table">
            <a:tbl>
              <a:tblPr/>
              <a:tblGrid>
                <a:gridCol w="2174558"/>
                <a:gridCol w="2174558"/>
                <a:gridCol w="2174558"/>
                <a:gridCol w="2174558"/>
              </a:tblGrid>
              <a:tr h="1860233">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dirty="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blipFill dpi="0" rotWithShape="0">
                      <a:blip r:embed="rId4"/>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w="3175" cap="flat" cmpd="sng" algn="ctr">
                      <a:solidFill>
                        <a:schemeClr val="accent1"/>
                      </a:solidFill>
                      <a:prstDash val="solid"/>
                      <a:round/>
                      <a:headEnd type="none" w="med" len="med"/>
                      <a:tailEnd type="none" w="med" len="med"/>
                    </a:lnL>
                    <a:lnR cap="flat">
                      <a:noFill/>
                    </a:lnR>
                    <a:lnT cap="flat">
                      <a:noFill/>
                    </a:lnT>
                    <a:lnB cap="flat">
                      <a:noFill/>
                    </a:lnB>
                    <a:lnTlToBr>
                      <a:noFill/>
                    </a:lnTlToBr>
                    <a:lnBlToTr>
                      <a:noFill/>
                    </a:lnBlToTr>
                    <a:blipFill dpi="0" rotWithShape="0">
                      <a:blip r:embed="rId5"/>
                      <a:srcRect/>
                      <a:stretch>
                        <a:fillRect/>
                      </a:stretch>
                    </a:blipFill>
                  </a:tcPr>
                </a:tc>
              </a:tr>
              <a:tr h="618649">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B preschool</a:t>
                      </a:r>
                    </a:p>
                  </a:txBody>
                  <a:tcPr marL="45720" marR="45720" anchor="ctr" horzOverflow="overflow">
                    <a:lnL cap="flat">
                      <a:noFill/>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F preschool</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G preschool</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H preschool</a:t>
                      </a:r>
                    </a:p>
                  </a:txBody>
                  <a:tcPr marL="45720" marR="45720" anchor="ctr" horzOverflow="overflow">
                    <a:lnL w="3175" cap="flat" cmpd="sng" algn="ctr">
                      <a:solidFill>
                        <a:schemeClr val="accent1"/>
                      </a:solidFill>
                      <a:prstDash val="solid"/>
                      <a:round/>
                      <a:headEnd type="none" w="med" len="med"/>
                      <a:tailEnd type="none" w="med" len="med"/>
                    </a:lnL>
                    <a:lnR cap="flat">
                      <a:noFill/>
                    </a:lnR>
                    <a:lnT cap="flat">
                      <a:noFill/>
                    </a:lnT>
                    <a:lnB cap="flat">
                      <a:noFill/>
                    </a:lnB>
                    <a:lnTlToBr>
                      <a:noFill/>
                    </a:lnTlToBr>
                    <a:lnBlToTr>
                      <a:noFill/>
                    </a:lnBlToTr>
                    <a:noFill/>
                  </a:tcPr>
                </a:tc>
              </a:tr>
              <a:tr h="72009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Transcripts</a:t>
                      </a:r>
                    </a:p>
                  </a:txBody>
                  <a:tcPr marL="0" marR="0" marT="0" marB="0" anchor="ctr" horzOverflow="overflow">
                    <a:lnL cap="flat">
                      <a:noFill/>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Transcripts</a:t>
                      </a:r>
                    </a:p>
                  </a:txBody>
                  <a:tcPr marL="0" marR="0" marT="0" marB="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Transcripts</a:t>
                      </a:r>
                    </a:p>
                  </a:txBody>
                  <a:tcPr marL="0" marR="0" marT="0" marB="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Transcripts</a:t>
                      </a:r>
                    </a:p>
                  </a:txBody>
                  <a:tcPr marL="0" marR="0" marT="0" marB="0" anchor="ctr" horzOverflow="overflow">
                    <a:lnL w="3175" cap="flat" cmpd="sng" algn="ctr">
                      <a:solidFill>
                        <a:schemeClr val="accent1"/>
                      </a:solidFill>
                      <a:prstDash val="solid"/>
                      <a:round/>
                      <a:headEnd type="none" w="med" len="med"/>
                      <a:tailEnd type="none" w="med" len="med"/>
                    </a:lnL>
                    <a:lnR cap="flat">
                      <a:noFill/>
                    </a:lnR>
                    <a:lnT cap="flat">
                      <a:noFill/>
                    </a:lnT>
                    <a:lnB cap="flat">
                      <a:noFill/>
                    </a:lnB>
                    <a:lnTlToBr>
                      <a:noFill/>
                    </a:lnTlToBr>
                    <a:lnBlToTr>
                      <a:noFill/>
                    </a:lnBlToTr>
                    <a:noFill/>
                  </a:tcPr>
                </a:tc>
              </a:tr>
              <a:tr h="1904524">
                <a:tc gridSpan="4">
                  <a:txBody>
                    <a:bodyPr/>
                    <a:lstStyle/>
                    <a:p>
                      <a:pPr marL="457200" marR="0" lvl="0" indent="-457200" algn="ctr" defTabSz="914400" rtl="0" eaLnBrk="1" fontAlgn="base" latinLnBrk="0" hangingPunct="1">
                        <a:lnSpc>
                          <a:spcPct val="100000"/>
                        </a:lnSpc>
                        <a:spcBef>
                          <a:spcPct val="0"/>
                        </a:spcBef>
                        <a:spcAft>
                          <a:spcPct val="0"/>
                        </a:spcAft>
                        <a:buClrTx/>
                        <a:buSzPct val="171000"/>
                        <a:buFont typeface="Gill Sans" charset="0"/>
                        <a:buAutoNum type="arabicPlain" startAt="62"/>
                        <a:tabLst/>
                      </a:pPr>
                      <a:r>
                        <a:rPr kumimoji="0" lang="en-US" altLang="ja-JP" sz="2200" b="0" i="0" u="none" strike="noStrike" cap="none" normalizeH="0" baseline="0" dirty="0" smtClean="0">
                          <a:ln>
                            <a:noFill/>
                          </a:ln>
                          <a:solidFill>
                            <a:schemeClr val="tx1"/>
                          </a:solidFill>
                          <a:effectLst/>
                          <a:latin typeface="Gill Sans" charset="0"/>
                          <a:ea typeface="ＭＳ Ｐゴシック" charset="-128"/>
                          <a:sym typeface="Gill Sans" charset="0"/>
                        </a:rPr>
                        <a:t>teachers were asked to read 4 transcripts of case conference discourse.</a:t>
                      </a:r>
                    </a:p>
                    <a:p>
                      <a:pPr marL="457200" marR="0" lvl="0" indent="-457200" algn="ctr" defTabSz="914400" rtl="0" eaLnBrk="1" fontAlgn="base" latinLnBrk="0" hangingPunct="1">
                        <a:lnSpc>
                          <a:spcPct val="100000"/>
                        </a:lnSpc>
                        <a:spcBef>
                          <a:spcPct val="0"/>
                        </a:spcBef>
                        <a:spcAft>
                          <a:spcPct val="0"/>
                        </a:spcAft>
                        <a:buClrTx/>
                        <a:buSzPct val="171000"/>
                        <a:buFont typeface="Gill Sans" charset="0"/>
                        <a:buAutoNum type="arabicPlain" startAt="62"/>
                        <a:tabLst/>
                      </a:pPr>
                      <a:endParaRPr kumimoji="0" lang="en-US" altLang="ja-JP" sz="2200" b="0" i="0" u="none" strike="noStrike" cap="none" normalizeH="0" baseline="0" dirty="0" smtClean="0">
                        <a:ln>
                          <a:noFill/>
                        </a:ln>
                        <a:solidFill>
                          <a:schemeClr val="tx1"/>
                        </a:solidFill>
                        <a:effectLst/>
                        <a:latin typeface="Gill Sans" charset="0"/>
                        <a:ea typeface="ＭＳ Ｐゴシック" charset="-128"/>
                        <a:sym typeface="Gill Sans" charset="0"/>
                      </a:endParaRPr>
                    </a:p>
                    <a:p>
                      <a:pPr marL="457200" marR="0" lvl="0" indent="-457200" algn="ctr" defTabSz="914400" rtl="0" eaLnBrk="1" fontAlgn="base" latinLnBrk="0" hangingPunct="1">
                        <a:lnSpc>
                          <a:spcPct val="100000"/>
                        </a:lnSpc>
                        <a:spcBef>
                          <a:spcPct val="0"/>
                        </a:spcBef>
                        <a:spcAft>
                          <a:spcPct val="0"/>
                        </a:spcAft>
                        <a:buClrTx/>
                        <a:buSzPct val="171000"/>
                        <a:buFont typeface="Gill Sans" charset="0"/>
                        <a:buAutoNum type="arabicPlain" startAt="62"/>
                        <a:tabLst/>
                      </a:pPr>
                      <a:endParaRPr kumimoji="0" lang="en-US" altLang="ja-JP" sz="2200" b="0" i="0" u="none" strike="noStrike" cap="none" normalizeH="0" baseline="0" dirty="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cap="flat">
                      <a:noFill/>
                    </a:lnR>
                    <a:lnT cap="flat">
                      <a:noFill/>
                    </a:lnT>
                    <a:lnB cap="flat">
                      <a:noFill/>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25649" name="Rectangle 49"/>
          <p:cNvSpPr>
            <a:spLocks/>
          </p:cNvSpPr>
          <p:nvPr/>
        </p:nvSpPr>
        <p:spPr bwMode="auto">
          <a:xfrm>
            <a:off x="223094" y="211202"/>
            <a:ext cx="107401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914220" fontAlgn="base">
              <a:spcBef>
                <a:spcPct val="0"/>
              </a:spcBef>
              <a:spcAft>
                <a:spcPct val="0"/>
              </a:spcAft>
            </a:pPr>
            <a:r>
              <a:rPr kumimoji="0" lang="en-US" altLang="ja-JP" sz="2900">
                <a:solidFill>
                  <a:srgbClr val="FFFFFF"/>
                </a:solidFill>
                <a:ea typeface="ＭＳ Ｐゴシック" charset="-128"/>
                <a:sym typeface="Gill Sans" charset="0"/>
              </a:rPr>
              <a:t>Step 3</a:t>
            </a:r>
          </a:p>
        </p:txBody>
      </p:sp>
    </p:spTree>
    <p:extLst>
      <p:ext uri="{BB962C8B-B14F-4D97-AF65-F5344CB8AC3E}">
        <p14:creationId xmlns:p14="http://schemas.microsoft.com/office/powerpoint/2010/main" val="137016987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Group 1"/>
          <p:cNvGraphicFramePr>
            <a:graphicFrameLocks noGrp="1"/>
          </p:cNvGraphicFramePr>
          <p:nvPr>
            <p:extLst>
              <p:ext uri="{D42A27DB-BD31-4B8C-83A1-F6EECF244321}">
                <p14:modId xmlns:p14="http://schemas.microsoft.com/office/powerpoint/2010/main" val="430356821"/>
              </p:ext>
            </p:extLst>
          </p:nvPr>
        </p:nvGraphicFramePr>
        <p:xfrm>
          <a:off x="217170" y="1518762"/>
          <a:ext cx="8698232" cy="4852036"/>
        </p:xfrm>
        <a:graphic>
          <a:graphicData uri="http://schemas.openxmlformats.org/drawingml/2006/table">
            <a:tbl>
              <a:tblPr/>
              <a:tblGrid>
                <a:gridCol w="2174558"/>
                <a:gridCol w="2174558"/>
                <a:gridCol w="2174558"/>
                <a:gridCol w="2174558"/>
              </a:tblGrid>
              <a:tr h="1937385">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blipFill dpi="0" rotWithShape="0">
                      <a:blip r:embed="rId4"/>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endParaRPr>
                    </a:p>
                  </a:txBody>
                  <a:tcPr marL="45720" marR="45720" anchor="ctr" horzOverflow="overflow">
                    <a:lnL w="3175" cap="flat" cmpd="sng" algn="ctr">
                      <a:solidFill>
                        <a:schemeClr val="accent1"/>
                      </a:solidFill>
                      <a:prstDash val="solid"/>
                      <a:round/>
                      <a:headEnd type="none" w="med" len="med"/>
                      <a:tailEnd type="none" w="med" len="med"/>
                    </a:lnL>
                    <a:lnR cap="flat">
                      <a:noFill/>
                    </a:lnR>
                    <a:lnT cap="flat">
                      <a:noFill/>
                    </a:lnT>
                    <a:lnB cap="flat">
                      <a:noFill/>
                    </a:lnB>
                    <a:lnTlToBr>
                      <a:noFill/>
                    </a:lnTlToBr>
                    <a:lnBlToTr>
                      <a:noFill/>
                    </a:lnBlToTr>
                    <a:blipFill dpi="0" rotWithShape="0">
                      <a:blip r:embed="rId5"/>
                      <a:srcRect/>
                      <a:stretch>
                        <a:fillRect/>
                      </a:stretch>
                    </a:blipFill>
                  </a:tcPr>
                </a:tc>
              </a:tr>
              <a:tr h="627222">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B preschool</a:t>
                      </a:r>
                    </a:p>
                  </a:txBody>
                  <a:tcPr marL="45720" marR="45720" anchor="ctr" horzOverflow="overflow">
                    <a:lnL cap="flat">
                      <a:noFill/>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F preschool</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G preschool</a:t>
                      </a:r>
                    </a:p>
                  </a:txBody>
                  <a:tcPr marL="45720" marR="4572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H preschool</a:t>
                      </a:r>
                    </a:p>
                  </a:txBody>
                  <a:tcPr marL="45720" marR="45720" anchor="ctr" horzOverflow="overflow">
                    <a:lnL w="3175" cap="flat" cmpd="sng" algn="ctr">
                      <a:solidFill>
                        <a:schemeClr val="accent1"/>
                      </a:solidFill>
                      <a:prstDash val="solid"/>
                      <a:round/>
                      <a:headEnd type="none" w="med" len="med"/>
                      <a:tailEnd type="none" w="med" len="med"/>
                    </a:lnL>
                    <a:lnR cap="flat">
                      <a:noFill/>
                    </a:lnR>
                    <a:lnT cap="flat">
                      <a:noFill/>
                    </a:lnT>
                    <a:lnB cap="flat">
                      <a:noFill/>
                    </a:lnB>
                    <a:lnTlToBr>
                      <a:noFill/>
                    </a:lnTlToBr>
                    <a:lnBlToTr>
                      <a:noFill/>
                    </a:lnBlToTr>
                    <a:noFill/>
                  </a:tcPr>
                </a:tc>
              </a:tr>
              <a:tr h="824389">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Transcripts</a:t>
                      </a:r>
                    </a:p>
                  </a:txBody>
                  <a:tcPr marL="0" marR="0" marT="0" marB="0" anchor="ctr" horzOverflow="overflow">
                    <a:lnL cap="flat">
                      <a:noFill/>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Transcripts</a:t>
                      </a:r>
                    </a:p>
                  </a:txBody>
                  <a:tcPr marL="0" marR="0" marT="0" marB="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Transcripts</a:t>
                      </a:r>
                    </a:p>
                  </a:txBody>
                  <a:tcPr marL="0" marR="0" marT="0" marB="0" anchor="ctr" horzOverflow="overflow">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Transcripts</a:t>
                      </a:r>
                    </a:p>
                  </a:txBody>
                  <a:tcPr marL="0" marR="0" marT="0" marB="0" anchor="ctr" horzOverflow="overflow">
                    <a:lnL w="3175" cap="flat" cmpd="sng" algn="ctr">
                      <a:solidFill>
                        <a:schemeClr val="accent1"/>
                      </a:solidFill>
                      <a:prstDash val="solid"/>
                      <a:round/>
                      <a:headEnd type="none" w="med" len="med"/>
                      <a:tailEnd type="none" w="med" len="med"/>
                    </a:lnL>
                    <a:lnR cap="flat">
                      <a:noFill/>
                    </a:lnR>
                    <a:lnT cap="flat">
                      <a:noFill/>
                    </a:lnT>
                    <a:lnB cap="flat">
                      <a:noFill/>
                    </a:lnB>
                    <a:lnTlToBr>
                      <a:noFill/>
                    </a:lnTlToBr>
                    <a:lnBlToTr>
                      <a:noFill/>
                    </a:lnBlToTr>
                    <a:noFill/>
                  </a:tcPr>
                </a:tc>
              </a:tr>
              <a:tr h="1463040">
                <a:tc gridSpan="4">
                  <a:txBody>
                    <a:bodyPr/>
                    <a:lstStyle/>
                    <a:p>
                      <a:pPr marL="0" marR="0" lvl="0" indent="0" algn="just" defTabSz="914400" rtl="0" eaLnBrk="1" fontAlgn="base" latinLnBrk="0" hangingPunct="1">
                        <a:lnSpc>
                          <a:spcPct val="100000"/>
                        </a:lnSpc>
                        <a:spcBef>
                          <a:spcPct val="0"/>
                        </a:spcBef>
                        <a:spcAft>
                          <a:spcPct val="0"/>
                        </a:spcAft>
                        <a:buClrTx/>
                        <a:buSzPct val="171000"/>
                        <a:buFont typeface="Gill Sans" charset="0"/>
                        <a:buNone/>
                        <a:tabLst/>
                      </a:pPr>
                      <a:r>
                        <a:rPr kumimoji="0" lang="en-US" altLang="ja-JP" sz="2200" b="0" i="0" u="none" strike="noStrike" cap="none" normalizeH="0" baseline="0" dirty="0" smtClean="0">
                          <a:ln>
                            <a:noFill/>
                          </a:ln>
                          <a:solidFill>
                            <a:schemeClr val="tx1"/>
                          </a:solidFill>
                          <a:effectLst/>
                          <a:latin typeface="Gill Sans" charset="0"/>
                          <a:ea typeface="ＭＳ Ｐゴシック" charset="-128"/>
                          <a:sym typeface="Gill Sans" charset="0"/>
                        </a:rPr>
                        <a:t>They were then asked to choose which transcripts they found the most useful for their own professional development and to explain the reason for their choice.</a:t>
                      </a:r>
                    </a:p>
                  </a:txBody>
                  <a:tcPr marL="45720" marR="45720" anchor="ctr" horzOverflow="overflow">
                    <a:lnL cap="flat">
                      <a:noFill/>
                    </a:lnL>
                    <a:lnR cap="flat">
                      <a:noFill/>
                    </a:lnR>
                    <a:lnT cap="flat">
                      <a:noFill/>
                    </a:lnT>
                    <a:lnB cap="flat">
                      <a:noFill/>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26673" name="Rectangle 49"/>
          <p:cNvSpPr>
            <a:spLocks/>
          </p:cNvSpPr>
          <p:nvPr/>
        </p:nvSpPr>
        <p:spPr bwMode="auto">
          <a:xfrm>
            <a:off x="223094" y="211202"/>
            <a:ext cx="107401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914220" fontAlgn="base">
              <a:spcBef>
                <a:spcPct val="0"/>
              </a:spcBef>
              <a:spcAft>
                <a:spcPct val="0"/>
              </a:spcAft>
            </a:pPr>
            <a:r>
              <a:rPr kumimoji="0" lang="en-US" altLang="ja-JP" sz="2900">
                <a:solidFill>
                  <a:srgbClr val="FFFFFF"/>
                </a:solidFill>
                <a:ea typeface="ＭＳ Ｐゴシック" charset="-128"/>
                <a:sym typeface="Gill Sans" charset="0"/>
              </a:rPr>
              <a:t>Step 4</a:t>
            </a:r>
          </a:p>
        </p:txBody>
      </p:sp>
    </p:spTree>
    <p:extLst>
      <p:ext uri="{BB962C8B-B14F-4D97-AF65-F5344CB8AC3E}">
        <p14:creationId xmlns:p14="http://schemas.microsoft.com/office/powerpoint/2010/main" val="404194948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69" name="Group 1"/>
          <p:cNvGraphicFramePr>
            <a:graphicFrameLocks noGrp="1"/>
          </p:cNvGraphicFramePr>
          <p:nvPr>
            <p:extLst>
              <p:ext uri="{D42A27DB-BD31-4B8C-83A1-F6EECF244321}">
                <p14:modId xmlns:p14="http://schemas.microsoft.com/office/powerpoint/2010/main" val="1995727419"/>
              </p:ext>
            </p:extLst>
          </p:nvPr>
        </p:nvGraphicFramePr>
        <p:xfrm>
          <a:off x="337185" y="891540"/>
          <a:ext cx="4010502" cy="5517838"/>
        </p:xfrm>
        <a:graphic>
          <a:graphicData uri="http://schemas.openxmlformats.org/drawingml/2006/table">
            <a:tbl>
              <a:tblPr/>
              <a:tblGrid>
                <a:gridCol w="1634490"/>
                <a:gridCol w="2376012"/>
              </a:tblGrid>
              <a:tr h="460058">
                <a:tc rowSpan="4">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dirty="0" smtClean="0">
                          <a:ln>
                            <a:noFill/>
                          </a:ln>
                          <a:solidFill>
                            <a:schemeClr val="tx1"/>
                          </a:solidFill>
                          <a:effectLst/>
                          <a:latin typeface="Gill Sans" charset="0"/>
                          <a:ea typeface="ＭＳ Ｐゴシック" charset="-128"/>
                          <a:sym typeface="Gill Sans" charset="0"/>
                        </a:rPr>
                        <a:t>Procedure of </a:t>
                      </a:r>
                      <a:r>
                        <a:rPr kumimoji="0" lang="en-US" altLang="ja-JP" sz="1600" b="0" i="0" u="none" strike="noStrike" cap="none" normalizeH="0" baseline="0" dirty="0" smtClean="0">
                          <a:ln>
                            <a:noFill/>
                          </a:ln>
                          <a:solidFill>
                            <a:schemeClr val="tx1"/>
                          </a:solidFill>
                          <a:effectLst/>
                          <a:latin typeface="Gill Sans" charset="0"/>
                          <a:ea typeface="ＭＳ Ｐゴシック" charset="-128"/>
                          <a:sym typeface="Gill Sans" charset="0"/>
                        </a:rPr>
                        <a:t>meeting</a:t>
                      </a:r>
                      <a:endParaRPr kumimoji="0" lang="en-US" altLang="ja-JP" sz="1600" b="0" i="0" u="none" strike="noStrike" cap="none" normalizeH="0" baseline="0" dirty="0" smtClean="0">
                        <a:ln>
                          <a:noFill/>
                        </a:ln>
                        <a:solidFill>
                          <a:schemeClr val="tx1"/>
                        </a:solidFill>
                        <a:effectLst/>
                        <a:latin typeface="Gill Sans" charset="0"/>
                        <a:ea typeface="ＭＳ Ｐゴシック" charset="-128"/>
                        <a:sym typeface="Gill Sans" charset="0"/>
                      </a:endParaRP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1. Point at issue</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cap="flat">
                      <a:noFill/>
                    </a:lnB>
                    <a:lnTlToBr>
                      <a:noFill/>
                    </a:lnTlToBr>
                    <a:lnBlToTr>
                      <a:noFill/>
                    </a:lnBlToTr>
                    <a:noFill/>
                  </a:tcPr>
                </a:tc>
              </a:tr>
              <a:tr h="46577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2. Not digression</a:t>
                      </a:r>
                    </a:p>
                  </a:txBody>
                  <a:tcPr marL="45720" marR="45720" anchor="ctr" horzOverflow="overflow">
                    <a:lnL cap="flat">
                      <a:noFill/>
                    </a:lnL>
                    <a:lnR cap="flat">
                      <a:noFill/>
                    </a:lnR>
                    <a:lnT cap="flat">
                      <a:noFill/>
                    </a:lnT>
                    <a:lnB cap="flat">
                      <a:noFill/>
                    </a:lnB>
                    <a:lnTlToBr>
                      <a:noFill/>
                    </a:lnTlToBr>
                    <a:lnBlToTr>
                      <a:noFill/>
                    </a:lnBlToTr>
                    <a:noFill/>
                  </a:tcPr>
                </a:tc>
              </a:tr>
              <a:tr h="452914">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dirty="0" smtClean="0">
                          <a:ln>
                            <a:noFill/>
                          </a:ln>
                          <a:solidFill>
                            <a:schemeClr val="tx1"/>
                          </a:solidFill>
                          <a:effectLst/>
                          <a:latin typeface="Gill Sans" charset="0"/>
                          <a:ea typeface="ＭＳ Ｐゴシック" charset="-128"/>
                          <a:sym typeface="Gill Sans" charset="0"/>
                        </a:rPr>
                        <a:t>3. Smoothly</a:t>
                      </a:r>
                    </a:p>
                  </a:txBody>
                  <a:tcPr marL="45720" marR="45720" anchor="ctr" horzOverflow="overflow">
                    <a:lnL cap="flat">
                      <a:noFill/>
                    </a:lnL>
                    <a:lnR cap="flat">
                      <a:noFill/>
                    </a:lnR>
                    <a:lnT cap="flat">
                      <a:noFill/>
                    </a:lnT>
                    <a:lnB cap="flat">
                      <a:noFill/>
                    </a:lnB>
                    <a:lnTlToBr>
                      <a:noFill/>
                    </a:lnTlToBr>
                    <a:lnBlToTr>
                      <a:noFill/>
                    </a:lnBlToTr>
                    <a:noFill/>
                  </a:tcPr>
                </a:tc>
              </a:tr>
              <a:tr h="46005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4. Animation</a:t>
                      </a:r>
                    </a:p>
                  </a:txBody>
                  <a:tcPr marL="45720" marR="45720" anchor="ctr" horzOverflow="overflow">
                    <a:lnL cap="flat">
                      <a:noFill/>
                    </a:lnL>
                    <a:lnR cap="flat">
                      <a:noFill/>
                    </a:lnR>
                    <a:lnT cap="flat">
                      <a:noFill/>
                    </a:lnT>
                    <a:lnB w="25400" cap="flat" cmpd="sng" algn="ctr">
                      <a:solidFill>
                        <a:schemeClr val="accent1"/>
                      </a:solidFill>
                      <a:prstDash val="solid"/>
                      <a:round/>
                      <a:headEnd type="none" w="med" len="med"/>
                      <a:tailEnd type="none" w="med" len="med"/>
                    </a:lnB>
                    <a:lnTlToBr>
                      <a:noFill/>
                    </a:lnTlToBr>
                    <a:lnBlToTr>
                      <a:noFill/>
                    </a:lnBlToTr>
                    <a:noFill/>
                  </a:tcPr>
                </a:tc>
              </a:tr>
              <a:tr h="460058">
                <a:tc rowSpan="3">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Quality of interaction</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5. Reciprocity</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cap="flat">
                      <a:noFill/>
                    </a:lnB>
                    <a:lnTlToBr>
                      <a:noFill/>
                    </a:lnTlToBr>
                    <a:lnBlToTr>
                      <a:noFill/>
                    </a:lnBlToTr>
                    <a:noFill/>
                  </a:tcPr>
                </a:tc>
              </a:tr>
              <a:tr h="46005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6. Sympathy</a:t>
                      </a:r>
                    </a:p>
                  </a:txBody>
                  <a:tcPr marL="45720" marR="45720" anchor="ctr" horzOverflow="overflow">
                    <a:lnL cap="flat">
                      <a:noFill/>
                    </a:lnL>
                    <a:lnR cap="flat">
                      <a:noFill/>
                    </a:lnR>
                    <a:lnT cap="flat">
                      <a:noFill/>
                    </a:lnT>
                    <a:lnB cap="flat">
                      <a:noFill/>
                    </a:lnB>
                    <a:lnTlToBr>
                      <a:noFill/>
                    </a:lnTlToBr>
                    <a:lnBlToTr>
                      <a:noFill/>
                    </a:lnBlToTr>
                    <a:noFill/>
                  </a:tcPr>
                </a:tc>
              </a:tr>
              <a:tr h="46005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7. Collaboration</a:t>
                      </a:r>
                    </a:p>
                  </a:txBody>
                  <a:tcPr marL="45720" marR="45720" anchor="ctr" horzOverflow="overflow">
                    <a:lnL cap="flat">
                      <a:noFill/>
                    </a:lnL>
                    <a:lnR cap="flat">
                      <a:noFill/>
                    </a:lnR>
                    <a:lnT cap="flat">
                      <a:noFill/>
                    </a:lnT>
                    <a:lnB w="25400" cap="flat" cmpd="sng" algn="ctr">
                      <a:solidFill>
                        <a:schemeClr val="accent1"/>
                      </a:solidFill>
                      <a:prstDash val="solid"/>
                      <a:round/>
                      <a:headEnd type="none" w="med" len="med"/>
                      <a:tailEnd type="none" w="med" len="med"/>
                    </a:lnB>
                    <a:lnTlToBr>
                      <a:noFill/>
                    </a:lnTlToBr>
                    <a:lnBlToTr>
                      <a:noFill/>
                    </a:lnBlToTr>
                    <a:noFill/>
                  </a:tcPr>
                </a:tc>
              </a:tr>
              <a:tr h="538639">
                <a:tc rowSpan="2">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Quality of discussion</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8. Diversity</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cap="flat">
                      <a:noFill/>
                    </a:lnB>
                    <a:lnTlToBr>
                      <a:noFill/>
                    </a:lnTlToBr>
                    <a:lnBlToTr>
                      <a:noFill/>
                    </a:lnBlToTr>
                    <a:noFill/>
                  </a:tcPr>
                </a:tc>
              </a:tr>
              <a:tr h="38004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9. Deepen</a:t>
                      </a:r>
                    </a:p>
                  </a:txBody>
                  <a:tcPr marL="45720" marR="45720" anchor="ctr" horzOverflow="overflow">
                    <a:lnL cap="flat">
                      <a:noFill/>
                    </a:lnL>
                    <a:lnR cap="flat">
                      <a:noFill/>
                    </a:lnR>
                    <a:lnT cap="flat">
                      <a:noFill/>
                    </a:lnT>
                    <a:lnB w="25400" cap="flat" cmpd="sng" algn="ctr">
                      <a:solidFill>
                        <a:schemeClr val="accent1"/>
                      </a:solidFill>
                      <a:prstDash val="solid"/>
                      <a:round/>
                      <a:headEnd type="none" w="med" len="med"/>
                      <a:tailEnd type="none" w="med" len="med"/>
                    </a:lnB>
                    <a:lnTlToBr>
                      <a:noFill/>
                    </a:lnTlToBr>
                    <a:lnBlToTr>
                      <a:noFill/>
                    </a:lnBlToTr>
                    <a:noFill/>
                  </a:tcPr>
                </a:tc>
              </a:tr>
              <a:tr h="460058">
                <a:tc rowSpan="3">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Atmosphere &amp; Relation</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10. Guarantee of the hearing</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cap="flat">
                      <a:noFill/>
                    </a:lnB>
                    <a:lnTlToBr>
                      <a:noFill/>
                    </a:lnTlToBr>
                    <a:lnBlToTr>
                      <a:noFill/>
                    </a:lnBlToTr>
                    <a:noFill/>
                  </a:tcPr>
                </a:tc>
              </a:tr>
              <a:tr h="46005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11. Atmosphere</a:t>
                      </a:r>
                    </a:p>
                  </a:txBody>
                  <a:tcPr marL="45720" marR="45720" anchor="ctr" horzOverflow="overflow">
                    <a:lnL cap="flat">
                      <a:noFill/>
                    </a:lnL>
                    <a:lnR cap="flat">
                      <a:noFill/>
                    </a:lnR>
                    <a:lnT cap="flat">
                      <a:noFill/>
                    </a:lnT>
                    <a:lnB cap="flat">
                      <a:noFill/>
                    </a:lnB>
                    <a:lnTlToBr>
                      <a:noFill/>
                    </a:lnTlToBr>
                    <a:lnBlToTr>
                      <a:noFill/>
                    </a:lnBlToTr>
                    <a:noFill/>
                  </a:tcPr>
                </a:tc>
              </a:tr>
              <a:tr h="46005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12. Relations to support</a:t>
                      </a:r>
                    </a:p>
                  </a:txBody>
                  <a:tcPr marL="45720" marR="45720" anchor="ctr" horzOverflow="overflow">
                    <a:lnL cap="flat">
                      <a:noFill/>
                    </a:lnL>
                    <a:lnR cap="flat">
                      <a:noFill/>
                    </a:lnR>
                    <a:lnT cap="flat">
                      <a:noFill/>
                    </a:lnT>
                    <a:lnB w="254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32832" name="Rectangle 64"/>
          <p:cNvSpPr>
            <a:spLocks/>
          </p:cNvSpPr>
          <p:nvPr/>
        </p:nvSpPr>
        <p:spPr bwMode="auto">
          <a:xfrm>
            <a:off x="3093385" y="139323"/>
            <a:ext cx="2955806"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298266" bIns="0" anchor="ctr">
            <a:spAutoFit/>
          </a:bodyPr>
          <a:lstStyle/>
          <a:p>
            <a:pPr algn="just" defTabSz="822803" fontAlgn="base">
              <a:spcBef>
                <a:spcPct val="0"/>
              </a:spcBef>
              <a:spcAft>
                <a:spcPct val="0"/>
              </a:spcAft>
            </a:pPr>
            <a:r>
              <a:rPr kumimoji="0" lang="en-US" altLang="ja-JP" sz="3200" b="1" i="1">
                <a:solidFill>
                  <a:srgbClr val="FFFFFF"/>
                </a:solidFill>
                <a:ea typeface="ＭＳ Ｐゴシック" charset="-128"/>
                <a:sym typeface="Gill Sans" charset="0"/>
              </a:rPr>
              <a:t>23 categories</a:t>
            </a:r>
          </a:p>
        </p:txBody>
      </p:sp>
      <p:graphicFrame>
        <p:nvGraphicFramePr>
          <p:cNvPr id="32833" name="Group 65"/>
          <p:cNvGraphicFramePr>
            <a:graphicFrameLocks noGrp="1"/>
          </p:cNvGraphicFramePr>
          <p:nvPr/>
        </p:nvGraphicFramePr>
        <p:xfrm>
          <a:off x="4606308" y="891542"/>
          <a:ext cx="4274821" cy="5516412"/>
        </p:xfrm>
        <a:graphic>
          <a:graphicData uri="http://schemas.openxmlformats.org/drawingml/2006/table">
            <a:tbl>
              <a:tblPr/>
              <a:tblGrid>
                <a:gridCol w="1757363"/>
                <a:gridCol w="2517458"/>
              </a:tblGrid>
              <a:tr h="501492">
                <a:tc rowSpan="3">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dirty="0" smtClean="0">
                          <a:ln>
                            <a:noFill/>
                          </a:ln>
                          <a:solidFill>
                            <a:schemeClr val="tx1"/>
                          </a:solidFill>
                          <a:effectLst/>
                          <a:latin typeface="Gill Sans" charset="0"/>
                          <a:ea typeface="ＭＳ Ｐゴシック" charset="-128"/>
                          <a:sym typeface="Gill Sans" charset="0"/>
                        </a:rPr>
                        <a:t>Quality of talking</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13. Frankly talk</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cap="flat">
                      <a:noFill/>
                    </a:lnB>
                    <a:lnTlToBr>
                      <a:noFill/>
                    </a:lnTlToBr>
                    <a:lnBlToTr>
                      <a:noFill/>
                    </a:lnBlToTr>
                    <a:noFill/>
                  </a:tcPr>
                </a:tc>
              </a:tr>
              <a:tr h="50149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14. Talking brief</a:t>
                      </a:r>
                    </a:p>
                  </a:txBody>
                  <a:tcPr marL="45720" marR="45720" anchor="ctr" horzOverflow="overflow">
                    <a:lnL cap="flat">
                      <a:noFill/>
                    </a:lnL>
                    <a:lnR cap="flat">
                      <a:noFill/>
                    </a:lnR>
                    <a:lnT cap="flat">
                      <a:noFill/>
                    </a:lnT>
                    <a:lnB cap="flat">
                      <a:noFill/>
                    </a:lnB>
                    <a:lnTlToBr>
                      <a:noFill/>
                    </a:lnTlToBr>
                    <a:lnBlToTr>
                      <a:noFill/>
                    </a:lnBlToTr>
                    <a:noFill/>
                  </a:tcPr>
                </a:tc>
              </a:tr>
              <a:tr h="50149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dirty="0" smtClean="0">
                          <a:ln>
                            <a:noFill/>
                          </a:ln>
                          <a:solidFill>
                            <a:schemeClr val="tx1"/>
                          </a:solidFill>
                          <a:effectLst/>
                          <a:latin typeface="Gill Sans" charset="0"/>
                          <a:ea typeface="ＭＳ Ｐゴシック" charset="-128"/>
                          <a:sym typeface="Gill Sans" charset="0"/>
                        </a:rPr>
                        <a:t>15. Good speech</a:t>
                      </a:r>
                    </a:p>
                  </a:txBody>
                  <a:tcPr marL="45720" marR="45720" anchor="ctr" horzOverflow="overflow">
                    <a:lnL cap="flat">
                      <a:noFill/>
                    </a:lnL>
                    <a:lnR cap="flat">
                      <a:noFill/>
                    </a:lnR>
                    <a:lnT cap="flat">
                      <a:noFill/>
                    </a:lnT>
                    <a:lnB w="25400" cap="flat" cmpd="sng" algn="ctr">
                      <a:solidFill>
                        <a:schemeClr val="accent1"/>
                      </a:solidFill>
                      <a:prstDash val="solid"/>
                      <a:round/>
                      <a:headEnd type="none" w="med" len="med"/>
                      <a:tailEnd type="none" w="med" len="med"/>
                    </a:lnB>
                    <a:lnTlToBr>
                      <a:noFill/>
                    </a:lnTlToBr>
                    <a:lnBlToTr>
                      <a:noFill/>
                    </a:lnBlToTr>
                    <a:noFill/>
                  </a:tcPr>
                </a:tc>
              </a:tr>
              <a:tr h="501492">
                <a:tc rowSpan="3">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Subject of conference</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16. Talking based on a video</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cap="flat">
                      <a:noFill/>
                    </a:lnB>
                    <a:lnTlToBr>
                      <a:noFill/>
                    </a:lnTlToBr>
                    <a:lnBlToTr>
                      <a:noFill/>
                    </a:lnBlToTr>
                    <a:noFill/>
                  </a:tcPr>
                </a:tc>
              </a:tr>
              <a:tr h="50149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17. Sympathy to teachers</a:t>
                      </a:r>
                    </a:p>
                  </a:txBody>
                  <a:tcPr marL="45720" marR="45720" anchor="ctr" horzOverflow="overflow">
                    <a:lnL cap="flat">
                      <a:noFill/>
                    </a:lnL>
                    <a:lnR cap="flat">
                      <a:noFill/>
                    </a:lnR>
                    <a:lnT cap="flat">
                      <a:noFill/>
                    </a:lnT>
                    <a:lnB cap="flat">
                      <a:noFill/>
                    </a:lnB>
                    <a:lnTlToBr>
                      <a:noFill/>
                    </a:lnTlToBr>
                    <a:lnBlToTr>
                      <a:noFill/>
                    </a:lnBlToTr>
                    <a:noFill/>
                  </a:tcPr>
                </a:tc>
              </a:tr>
              <a:tr h="50149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18. Understanding children</a:t>
                      </a:r>
                    </a:p>
                  </a:txBody>
                  <a:tcPr marL="45720" marR="45720" anchor="ctr" horzOverflow="overflow">
                    <a:lnL cap="flat">
                      <a:noFill/>
                    </a:lnL>
                    <a:lnR cap="flat">
                      <a:noFill/>
                    </a:lnR>
                    <a:lnT cap="flat">
                      <a:noFill/>
                    </a:lnT>
                    <a:lnB w="25400" cap="flat" cmpd="sng" algn="ctr">
                      <a:solidFill>
                        <a:schemeClr val="accent1"/>
                      </a:solidFill>
                      <a:prstDash val="solid"/>
                      <a:round/>
                      <a:headEnd type="none" w="med" len="med"/>
                      <a:tailEnd type="none" w="med" len="med"/>
                    </a:lnB>
                    <a:lnTlToBr>
                      <a:noFill/>
                    </a:lnTlToBr>
                    <a:lnBlToTr>
                      <a:noFill/>
                    </a:lnBlToTr>
                    <a:noFill/>
                  </a:tcPr>
                </a:tc>
              </a:tr>
              <a:tr h="501492">
                <a:tc rowSpan="2">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Reflection</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19. Reflect on one’s practice</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cap="flat">
                      <a:noFill/>
                    </a:lnB>
                    <a:lnTlToBr>
                      <a:noFill/>
                    </a:lnTlToBr>
                    <a:lnBlToTr>
                      <a:noFill/>
                    </a:lnBlToTr>
                    <a:noFill/>
                  </a:tcPr>
                </a:tc>
              </a:tr>
              <a:tr h="50149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20. Reflect on one’s school</a:t>
                      </a:r>
                    </a:p>
                  </a:txBody>
                  <a:tcPr marL="45720" marR="45720" anchor="ctr" horzOverflow="overflow">
                    <a:lnL cap="flat">
                      <a:noFill/>
                    </a:lnL>
                    <a:lnR cap="flat">
                      <a:noFill/>
                    </a:lnR>
                    <a:lnT cap="flat">
                      <a:noFill/>
                    </a:lnT>
                    <a:lnB w="25400" cap="flat" cmpd="sng" algn="ctr">
                      <a:solidFill>
                        <a:schemeClr val="accent1"/>
                      </a:solidFill>
                      <a:prstDash val="solid"/>
                      <a:round/>
                      <a:headEnd type="none" w="med" len="med"/>
                      <a:tailEnd type="none" w="med" len="med"/>
                    </a:lnB>
                    <a:lnTlToBr>
                      <a:noFill/>
                    </a:lnTlToBr>
                    <a:lnBlToTr>
                      <a:noFill/>
                    </a:lnBlToTr>
                    <a:noFill/>
                  </a:tcPr>
                </a:tc>
              </a:tr>
              <a:tr h="501492">
                <a:tc rowSpan="2">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Design one’s practice</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21. Think about what you would do</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cap="flat">
                      <a:noFill/>
                    </a:lnB>
                    <a:lnTlToBr>
                      <a:noFill/>
                    </a:lnTlToBr>
                    <a:lnBlToTr>
                      <a:noFill/>
                    </a:lnBlToTr>
                    <a:noFill/>
                  </a:tcPr>
                </a:tc>
              </a:tr>
              <a:tr h="50149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22. Make use in one's practice</a:t>
                      </a:r>
                    </a:p>
                  </a:txBody>
                  <a:tcPr marL="45720" marR="45720" anchor="ctr" horzOverflow="overflow">
                    <a:lnL cap="flat">
                      <a:noFill/>
                    </a:lnL>
                    <a:lnR cap="flat">
                      <a:noFill/>
                    </a:lnR>
                    <a:lnT cap="flat">
                      <a:noFill/>
                    </a:lnT>
                    <a:lnB w="25400" cap="flat" cmpd="sng" algn="ctr">
                      <a:solidFill>
                        <a:schemeClr val="accent1"/>
                      </a:solidFill>
                      <a:prstDash val="solid"/>
                      <a:round/>
                      <a:headEnd type="none" w="med" len="med"/>
                      <a:tailEnd type="none" w="med" len="med"/>
                    </a:lnB>
                    <a:lnTlToBr>
                      <a:noFill/>
                    </a:lnTlToBr>
                    <a:lnBlToTr>
                      <a:noFill/>
                    </a:lnBlToTr>
                    <a:noFill/>
                  </a:tcPr>
                </a:tc>
              </a:tr>
              <a:tr h="501492">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 Improvement</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300" b="0" i="0" u="none" strike="noStrike" cap="none" normalizeH="0" baseline="0" smtClean="0">
                          <a:ln>
                            <a:noFill/>
                          </a:ln>
                          <a:solidFill>
                            <a:schemeClr val="tx1"/>
                          </a:solidFill>
                          <a:effectLst/>
                          <a:latin typeface="Gill Sans" charset="0"/>
                          <a:ea typeface="ＭＳ Ｐゴシック" charset="-128"/>
                          <a:sym typeface="Gill Sans" charset="0"/>
                        </a:rPr>
                        <a:t>23. Attitude to learn</a:t>
                      </a:r>
                    </a:p>
                  </a:txBody>
                  <a:tcPr marL="45720" marR="45720" anchor="ctr" horzOverflow="overflow">
                    <a:lnL cap="flat">
                      <a:noFill/>
                    </a:lnL>
                    <a:lnR cap="flat">
                      <a:noFill/>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34848442"/>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7" name="Group 1"/>
          <p:cNvGraphicFramePr>
            <a:graphicFrameLocks noGrp="1"/>
          </p:cNvGraphicFramePr>
          <p:nvPr/>
        </p:nvGraphicFramePr>
        <p:xfrm>
          <a:off x="481506" y="1623062"/>
          <a:ext cx="8168163" cy="3600456"/>
        </p:xfrm>
        <a:graphic>
          <a:graphicData uri="http://schemas.openxmlformats.org/drawingml/2006/table">
            <a:tbl>
              <a:tblPr/>
              <a:tblGrid>
                <a:gridCol w="3367563"/>
                <a:gridCol w="2310289"/>
                <a:gridCol w="2490311"/>
              </a:tblGrid>
              <a:tr h="45005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chemeClr val="tx1"/>
                          </a:solidFill>
                          <a:effectLst/>
                          <a:latin typeface="Gill Sans" charset="0"/>
                          <a:ea typeface="ＭＳ Ｐゴシック" charset="-128"/>
                          <a:sym typeface="Gill Sans" charset="0"/>
                        </a:rPr>
                        <a:t>Categories</a:t>
                      </a:r>
                    </a:p>
                  </a:txBody>
                  <a:tcPr marL="45720" marR="45720" anchor="ctr" horzOverflow="overflow">
                    <a:lnL cap="flat">
                      <a:noFill/>
                    </a:lnL>
                    <a:lnR cap="flat">
                      <a:noFill/>
                    </a:lnR>
                    <a:lnT w="635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chemeClr val="tx1"/>
                          </a:solidFill>
                          <a:effectLst/>
                          <a:latin typeface="Gill Sans" charset="0"/>
                          <a:ea typeface="ＭＳ Ｐゴシック" charset="-128"/>
                          <a:sym typeface="Gill Sans" charset="0"/>
                        </a:rPr>
                        <a:t>Young Teachers</a:t>
                      </a:r>
                    </a:p>
                  </a:txBody>
                  <a:tcPr marL="45720" marR="45720" anchor="ctr" horzOverflow="overflow">
                    <a:lnL cap="flat">
                      <a:noFill/>
                    </a:lnL>
                    <a:lnR cap="flat">
                      <a:noFill/>
                    </a:lnR>
                    <a:lnT w="635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chemeClr val="tx1"/>
                          </a:solidFill>
                          <a:effectLst/>
                          <a:latin typeface="Gill Sans" charset="0"/>
                          <a:ea typeface="ＭＳ Ｐゴシック" charset="-128"/>
                          <a:sym typeface="Gill Sans" charset="0"/>
                        </a:rPr>
                        <a:t>Experienced Teachers</a:t>
                      </a:r>
                    </a:p>
                  </a:txBody>
                  <a:tcPr marL="45720" marR="45720" anchor="ctr" horzOverflow="overflow">
                    <a:lnL cap="flat">
                      <a:noFill/>
                    </a:lnL>
                    <a:lnR cap="flat">
                      <a:noFill/>
                    </a:lnR>
                    <a:lnT w="635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45005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2. Not digression</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3(3.5)</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0(0.0)</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cap="flat">
                      <a:noFill/>
                    </a:lnB>
                    <a:lnTlToBr>
                      <a:noFill/>
                    </a:lnTlToBr>
                    <a:lnBlToTr>
                      <a:noFill/>
                    </a:lnBlToTr>
                    <a:noFill/>
                  </a:tcPr>
                </a:tc>
              </a:tr>
              <a:tr h="45005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7. Collaboration</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6(7.1)</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2(1.9)</a:t>
                      </a:r>
                    </a:p>
                  </a:txBody>
                  <a:tcPr marL="45720" marR="45720" anchor="ctr" horzOverflow="overflow">
                    <a:lnL cap="flat">
                      <a:noFill/>
                    </a:lnL>
                    <a:lnR cap="flat">
                      <a:noFill/>
                    </a:lnR>
                    <a:lnT cap="flat">
                      <a:noFill/>
                    </a:lnT>
                    <a:lnB cap="flat">
                      <a:noFill/>
                    </a:lnB>
                    <a:lnTlToBr>
                      <a:noFill/>
                    </a:lnTlToBr>
                    <a:lnBlToTr>
                      <a:noFill/>
                    </a:lnBlToTr>
                    <a:noFill/>
                  </a:tcPr>
                </a:tc>
              </a:tr>
              <a:tr h="45005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8. Diversity</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11(12.9)</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6(5.8)</a:t>
                      </a:r>
                    </a:p>
                  </a:txBody>
                  <a:tcPr marL="45720" marR="45720" anchor="ctr" horzOverflow="overflow">
                    <a:lnL cap="flat">
                      <a:noFill/>
                    </a:lnL>
                    <a:lnR cap="flat">
                      <a:noFill/>
                    </a:lnR>
                    <a:lnT cap="flat">
                      <a:noFill/>
                    </a:lnT>
                    <a:lnB cap="flat">
                      <a:noFill/>
                    </a:lnB>
                    <a:lnTlToBr>
                      <a:noFill/>
                    </a:lnTlToBr>
                    <a:lnBlToTr>
                      <a:noFill/>
                    </a:lnBlToTr>
                    <a:noFill/>
                  </a:tcPr>
                </a:tc>
              </a:tr>
              <a:tr h="45005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9. Deepen</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4(4.7)</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3(2.9)</a:t>
                      </a:r>
                    </a:p>
                  </a:txBody>
                  <a:tcPr marL="45720" marR="45720" anchor="ctr" horzOverflow="overflow">
                    <a:lnL cap="flat">
                      <a:noFill/>
                    </a:lnL>
                    <a:lnR cap="flat">
                      <a:noFill/>
                    </a:lnR>
                    <a:lnT cap="flat">
                      <a:noFill/>
                    </a:lnT>
                    <a:lnB cap="flat">
                      <a:noFill/>
                    </a:lnB>
                    <a:lnTlToBr>
                      <a:noFill/>
                    </a:lnTlToBr>
                    <a:lnBlToTr>
                      <a:noFill/>
                    </a:lnBlToTr>
                    <a:noFill/>
                  </a:tcPr>
                </a:tc>
              </a:tr>
              <a:tr h="45005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15. Good speech</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6(7.1)</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4(3.8)</a:t>
                      </a:r>
                    </a:p>
                  </a:txBody>
                  <a:tcPr marL="45720" marR="45720" anchor="ctr" horzOverflow="overflow">
                    <a:lnL cap="flat">
                      <a:noFill/>
                    </a:lnL>
                    <a:lnR cap="flat">
                      <a:noFill/>
                    </a:lnR>
                    <a:lnT cap="flat">
                      <a:noFill/>
                    </a:lnT>
                    <a:lnB cap="flat">
                      <a:noFill/>
                    </a:lnB>
                    <a:lnTlToBr>
                      <a:noFill/>
                    </a:lnTlToBr>
                    <a:lnBlToTr>
                      <a:noFill/>
                    </a:lnBlToTr>
                    <a:noFill/>
                  </a:tcPr>
                </a:tc>
              </a:tr>
              <a:tr h="45005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20. Reflect on one’s school</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5(5.9)</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3(2.9)</a:t>
                      </a:r>
                    </a:p>
                  </a:txBody>
                  <a:tcPr marL="45720" marR="45720" anchor="ctr" horzOverflow="overflow">
                    <a:lnL cap="flat">
                      <a:noFill/>
                    </a:lnL>
                    <a:lnR cap="flat">
                      <a:noFill/>
                    </a:lnR>
                    <a:lnT cap="flat">
                      <a:noFill/>
                    </a:lnT>
                    <a:lnB cap="flat">
                      <a:noFill/>
                    </a:lnB>
                    <a:lnTlToBr>
                      <a:noFill/>
                    </a:lnTlToBr>
                    <a:lnBlToTr>
                      <a:noFill/>
                    </a:lnBlToTr>
                    <a:noFill/>
                  </a:tcPr>
                </a:tc>
              </a:tr>
              <a:tr h="45005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21. Think about what you would do</a:t>
                      </a:r>
                    </a:p>
                  </a:txBody>
                  <a:tcPr marL="45720" marR="45720" anchor="ctr" horzOverflow="overflow">
                    <a:lnL cap="flat">
                      <a:noFill/>
                    </a:lnL>
                    <a:lnR cap="flat">
                      <a:noFill/>
                    </a:lnR>
                    <a:lnT cap="flat">
                      <a:noFill/>
                    </a:lnT>
                    <a:lnB w="381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5(5.9)</a:t>
                      </a:r>
                    </a:p>
                  </a:txBody>
                  <a:tcPr marL="45720" marR="45720" anchor="ctr" horzOverflow="overflow">
                    <a:lnL cap="flat">
                      <a:noFill/>
                    </a:lnL>
                    <a:lnR cap="flat">
                      <a:noFill/>
                    </a:lnR>
                    <a:lnT cap="flat">
                      <a:noFill/>
                    </a:lnT>
                    <a:lnB w="381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3(2.9)</a:t>
                      </a:r>
                    </a:p>
                  </a:txBody>
                  <a:tcPr marL="45720" marR="45720" anchor="ctr" horzOverflow="overflow">
                    <a:lnL cap="flat">
                      <a:noFill/>
                    </a:lnL>
                    <a:lnR cap="flat">
                      <a:noFill/>
                    </a:lnR>
                    <a:lnT cap="flat">
                      <a:noFill/>
                    </a:lnT>
                    <a:lnB w="381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34901" name="Rectangle 85"/>
          <p:cNvSpPr>
            <a:spLocks/>
          </p:cNvSpPr>
          <p:nvPr/>
        </p:nvSpPr>
        <p:spPr bwMode="auto">
          <a:xfrm>
            <a:off x="617220" y="5674995"/>
            <a:ext cx="7898130"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830" fontAlgn="base">
              <a:spcBef>
                <a:spcPct val="0"/>
              </a:spcBef>
              <a:spcAft>
                <a:spcPct val="0"/>
              </a:spcAft>
            </a:pPr>
            <a:r>
              <a:rPr kumimoji="0" lang="en-US" altLang="ja-JP" sz="3200" b="1" i="1">
                <a:solidFill>
                  <a:srgbClr val="66CCFF"/>
                </a:solidFill>
                <a:ea typeface="ＭＳ Ｐゴシック" charset="-128"/>
                <a:sym typeface="Gill Sans" charset="0"/>
              </a:rPr>
              <a:t>Young Teachers &gt;</a:t>
            </a:r>
            <a:r>
              <a:rPr kumimoji="0" lang="en-US" altLang="ja-JP" sz="2900">
                <a:solidFill>
                  <a:srgbClr val="FFFFFF"/>
                </a:solidFill>
                <a:ea typeface="ＭＳ Ｐゴシック" charset="-128"/>
                <a:sym typeface="Gill Sans" charset="0"/>
              </a:rPr>
              <a:t> </a:t>
            </a:r>
            <a:r>
              <a:rPr kumimoji="0" lang="en-US" altLang="ja-JP" sz="2200">
                <a:solidFill>
                  <a:srgbClr val="FFFFFF"/>
                </a:solidFill>
                <a:ea typeface="ＭＳ Ｐゴシック" charset="-128"/>
                <a:sym typeface="Gill Sans" charset="0"/>
              </a:rPr>
              <a:t>Experienced Teachers</a:t>
            </a:r>
          </a:p>
        </p:txBody>
      </p:sp>
    </p:spTree>
    <p:extLst>
      <p:ext uri="{BB962C8B-B14F-4D97-AF65-F5344CB8AC3E}">
        <p14:creationId xmlns:p14="http://schemas.microsoft.com/office/powerpoint/2010/main" val="69537636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Group 1"/>
          <p:cNvGraphicFramePr>
            <a:graphicFrameLocks noGrp="1"/>
          </p:cNvGraphicFramePr>
          <p:nvPr/>
        </p:nvGraphicFramePr>
        <p:xfrm>
          <a:off x="491490" y="1805940"/>
          <a:ext cx="8161020" cy="3244692"/>
        </p:xfrm>
        <a:graphic>
          <a:graphicData uri="http://schemas.openxmlformats.org/drawingml/2006/table">
            <a:tbl>
              <a:tblPr/>
              <a:tblGrid>
                <a:gridCol w="2720340"/>
                <a:gridCol w="2720340"/>
                <a:gridCol w="2720340"/>
              </a:tblGrid>
              <a:tr h="1295877">
                <a:tc gridSpan="3">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rPr>
                        <a:t>Case conferences which is important to </a:t>
                      </a:r>
                      <a:r>
                        <a:rPr kumimoji="0" lang="en-US" altLang="ja-JP" sz="4300" b="0" i="0" u="none" strike="noStrike" cap="none" normalizeH="0" baseline="0" smtClean="0">
                          <a:ln>
                            <a:noFill/>
                          </a:ln>
                          <a:solidFill>
                            <a:srgbClr val="66CCFF"/>
                          </a:solidFill>
                          <a:effectLst/>
                          <a:latin typeface="Gill Sans" charset="0"/>
                          <a:ea typeface="ＭＳ Ｐゴシック" charset="-128"/>
                          <a:sym typeface="Gill Sans" charset="0"/>
                        </a:rPr>
                        <a:t>Young Teachers</a:t>
                      </a:r>
                    </a:p>
                  </a:txBody>
                  <a:tcPr marL="45720" marR="45720" anchor="ctr" horzOverflow="overflow">
                    <a:lnL cap="flat">
                      <a:noFill/>
                    </a:lnL>
                    <a:lnR cap="flat">
                      <a:noFill/>
                    </a:lnR>
                    <a:lnT w="635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r>
              <a:tr h="1948815">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A procedure of the conference</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Be careful not to digress when I talk</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Collaborate between participants based on diverse  opinions</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7090568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Group 1"/>
          <p:cNvGraphicFramePr>
            <a:graphicFrameLocks noGrp="1"/>
          </p:cNvGraphicFramePr>
          <p:nvPr/>
        </p:nvGraphicFramePr>
        <p:xfrm>
          <a:off x="538641" y="468635"/>
          <a:ext cx="8059579" cy="5423535"/>
        </p:xfrm>
        <a:graphic>
          <a:graphicData uri="http://schemas.openxmlformats.org/drawingml/2006/table">
            <a:tbl>
              <a:tblPr/>
              <a:tblGrid>
                <a:gridCol w="3236118"/>
                <a:gridCol w="2220278"/>
                <a:gridCol w="2603183"/>
              </a:tblGrid>
              <a:tr h="417195">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chemeClr val="tx1"/>
                          </a:solidFill>
                          <a:effectLst/>
                          <a:latin typeface="Gill Sans" charset="0"/>
                          <a:ea typeface="ＭＳ Ｐゴシック" charset="-128"/>
                          <a:sym typeface="Gill Sans" charset="0"/>
                        </a:rPr>
                        <a:t>Categories</a:t>
                      </a:r>
                    </a:p>
                  </a:txBody>
                  <a:tcPr marL="45720" marR="45720" anchor="ctr" horzOverflow="overflow">
                    <a:lnL cap="flat">
                      <a:noFill/>
                    </a:lnL>
                    <a:lnR cap="flat">
                      <a:noFill/>
                    </a:lnR>
                    <a:lnT w="635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chemeClr val="tx1"/>
                          </a:solidFill>
                          <a:effectLst/>
                          <a:latin typeface="Gill Sans" charset="0"/>
                          <a:ea typeface="ＭＳ Ｐゴシック" charset="-128"/>
                          <a:sym typeface="Gill Sans" charset="0"/>
                        </a:rPr>
                        <a:t>Young Teachers</a:t>
                      </a:r>
                    </a:p>
                  </a:txBody>
                  <a:tcPr marL="45720" marR="45720" anchor="ctr" horzOverflow="overflow">
                    <a:lnL cap="flat">
                      <a:noFill/>
                    </a:lnL>
                    <a:lnR cap="flat">
                      <a:noFill/>
                    </a:lnR>
                    <a:lnT w="635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chemeClr val="tx1"/>
                          </a:solidFill>
                          <a:effectLst/>
                          <a:latin typeface="Gill Sans" charset="0"/>
                          <a:ea typeface="ＭＳ Ｐゴシック" charset="-128"/>
                          <a:sym typeface="Gill Sans" charset="0"/>
                        </a:rPr>
                        <a:t>Experienced Teachers</a:t>
                      </a:r>
                    </a:p>
                  </a:txBody>
                  <a:tcPr marL="45720" marR="45720" anchor="ctr" horzOverflow="overflow">
                    <a:lnL cap="flat">
                      <a:noFill/>
                    </a:lnL>
                    <a:lnR cap="flat">
                      <a:noFill/>
                    </a:lnR>
                    <a:lnT w="635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1. Point at issue</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3(3.5)</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5(4.8)</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5. Reciprocity</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5(5.9)</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9(8.6)</a:t>
                      </a:r>
                    </a:p>
                  </a:txBody>
                  <a:tcPr marL="45720" marR="45720" anchor="ctr" horzOverflow="overflow">
                    <a:lnL cap="flat">
                      <a:noFill/>
                    </a:lnL>
                    <a:lnR cap="flat">
                      <a:noFill/>
                    </a:lnR>
                    <a:lnT cap="flat">
                      <a:noFill/>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6. Sympathy</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4(4.7)</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6(5.8)</a:t>
                      </a:r>
                    </a:p>
                  </a:txBody>
                  <a:tcPr marL="45720" marR="45720" anchor="ctr" horzOverflow="overflow">
                    <a:lnL cap="flat">
                      <a:noFill/>
                    </a:lnL>
                    <a:lnR cap="flat">
                      <a:noFill/>
                    </a:lnR>
                    <a:lnT cap="flat">
                      <a:noFill/>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10. Guarantee of the hearing</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0(0.0)</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1(1.0)</a:t>
                      </a:r>
                    </a:p>
                  </a:txBody>
                  <a:tcPr marL="45720" marR="45720" anchor="ctr" horzOverflow="overflow">
                    <a:lnL cap="flat">
                      <a:noFill/>
                    </a:lnL>
                    <a:lnR cap="flat">
                      <a:noFill/>
                    </a:lnR>
                    <a:lnT cap="flat">
                      <a:noFill/>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11. Atmosphere</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3(3.5)</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8(7.7)</a:t>
                      </a:r>
                    </a:p>
                  </a:txBody>
                  <a:tcPr marL="45720" marR="45720" anchor="ctr" horzOverflow="overflow">
                    <a:lnL cap="flat">
                      <a:noFill/>
                    </a:lnL>
                    <a:lnR cap="flat">
                      <a:noFill/>
                    </a:lnR>
                    <a:lnT cap="flat">
                      <a:noFill/>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12. Relations to support</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2(2.4)</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3(2.9)</a:t>
                      </a:r>
                    </a:p>
                  </a:txBody>
                  <a:tcPr marL="45720" marR="45720" anchor="ctr" horzOverflow="overflow">
                    <a:lnL cap="flat">
                      <a:noFill/>
                    </a:lnL>
                    <a:lnR cap="flat">
                      <a:noFill/>
                    </a:lnR>
                    <a:lnT cap="flat">
                      <a:noFill/>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13. Frankly talk</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2(2.4)</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8(7.7)</a:t>
                      </a:r>
                    </a:p>
                  </a:txBody>
                  <a:tcPr marL="45720" marR="45720" anchor="ctr" horzOverflow="overflow">
                    <a:lnL cap="flat">
                      <a:noFill/>
                    </a:lnL>
                    <a:lnR cap="flat">
                      <a:noFill/>
                    </a:lnR>
                    <a:lnT cap="flat">
                      <a:noFill/>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14. Talking brief</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1(1.2)</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5(4.8)</a:t>
                      </a:r>
                    </a:p>
                  </a:txBody>
                  <a:tcPr marL="45720" marR="45720" anchor="ctr" horzOverflow="overflow">
                    <a:lnL cap="flat">
                      <a:noFill/>
                    </a:lnL>
                    <a:lnR cap="flat">
                      <a:noFill/>
                    </a:lnR>
                    <a:lnT cap="flat">
                      <a:noFill/>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17. Sympathy to teachers</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1(1.2)</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2(1.9)</a:t>
                      </a:r>
                    </a:p>
                  </a:txBody>
                  <a:tcPr marL="45720" marR="45720" anchor="ctr" horzOverflow="overflow">
                    <a:lnL cap="flat">
                      <a:noFill/>
                    </a:lnL>
                    <a:lnR cap="flat">
                      <a:noFill/>
                    </a:lnR>
                    <a:lnT cap="flat">
                      <a:noFill/>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18. Understanding children</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7(8.2)</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8(7.7)</a:t>
                      </a:r>
                    </a:p>
                  </a:txBody>
                  <a:tcPr marL="45720" marR="45720" anchor="ctr" horzOverflow="overflow">
                    <a:lnL cap="flat">
                      <a:noFill/>
                    </a:lnL>
                    <a:lnR cap="flat">
                      <a:noFill/>
                    </a:lnR>
                    <a:lnT cap="flat">
                      <a:noFill/>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19. Reflect on one’s practice</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3(3.5)</a:t>
                      </a:r>
                    </a:p>
                  </a:txBody>
                  <a:tcPr marL="45720" marR="4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1" i="0" u="none" strike="noStrike" cap="none" normalizeH="0" baseline="0" smtClean="0">
                          <a:ln>
                            <a:noFill/>
                          </a:ln>
                          <a:solidFill>
                            <a:srgbClr val="FFCC66"/>
                          </a:solidFill>
                          <a:effectLst/>
                          <a:latin typeface="Gill Sans" charset="0"/>
                          <a:ea typeface="ＭＳ Ｐゴシック" charset="-128"/>
                          <a:sym typeface="Gill Sans" charset="0"/>
                        </a:rPr>
                        <a:t>9(8.6)</a:t>
                      </a:r>
                    </a:p>
                  </a:txBody>
                  <a:tcPr marL="45720" marR="45720" anchor="ctr" horzOverflow="overflow">
                    <a:lnL cap="flat">
                      <a:noFill/>
                    </a:lnL>
                    <a:lnR cap="flat">
                      <a:noFill/>
                    </a:lnR>
                    <a:lnT cap="flat">
                      <a:noFill/>
                    </a:lnT>
                    <a:lnB cap="flat">
                      <a:noFill/>
                    </a:lnB>
                    <a:lnTlToBr>
                      <a:noFill/>
                    </a:lnTlToBr>
                    <a:lnBlToTr>
                      <a:noFill/>
                    </a:lnBlToTr>
                    <a:noFill/>
                  </a:tcPr>
                </a:tc>
              </a:tr>
              <a:tr h="41719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23. Attitude to learn</a:t>
                      </a:r>
                    </a:p>
                  </a:txBody>
                  <a:tcPr marL="45720" marR="45720" anchor="ctr" horzOverflow="overflow">
                    <a:lnL cap="flat">
                      <a:noFill/>
                    </a:lnL>
                    <a:lnR cap="flat">
                      <a:noFill/>
                    </a:lnR>
                    <a:lnT cap="flat">
                      <a:noFill/>
                    </a:lnT>
                    <a:lnB w="381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0(0.0)</a:t>
                      </a:r>
                    </a:p>
                  </a:txBody>
                  <a:tcPr marL="45720" marR="45720" anchor="ctr" horzOverflow="overflow">
                    <a:lnL cap="flat">
                      <a:noFill/>
                    </a:lnL>
                    <a:lnR cap="flat">
                      <a:noFill/>
                    </a:lnR>
                    <a:lnT cap="flat">
                      <a:noFill/>
                    </a:lnT>
                    <a:lnB w="381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1600" b="0" i="0" u="none" strike="noStrike" cap="none" normalizeH="0" baseline="0" smtClean="0">
                          <a:ln>
                            <a:noFill/>
                          </a:ln>
                          <a:solidFill>
                            <a:schemeClr val="tx1"/>
                          </a:solidFill>
                          <a:effectLst/>
                          <a:latin typeface="Gill Sans" charset="0"/>
                          <a:ea typeface="ＭＳ Ｐゴシック" charset="-128"/>
                          <a:sym typeface="Gill Sans" charset="0"/>
                        </a:rPr>
                        <a:t>2(1.9)</a:t>
                      </a:r>
                    </a:p>
                  </a:txBody>
                  <a:tcPr marL="45720" marR="45720" anchor="ctr" horzOverflow="overflow">
                    <a:lnL cap="flat">
                      <a:noFill/>
                    </a:lnL>
                    <a:lnR cap="flat">
                      <a:noFill/>
                    </a:lnR>
                    <a:lnT cap="flat">
                      <a:noFill/>
                    </a:lnT>
                    <a:lnB w="381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38023" name="Rectangle 135"/>
          <p:cNvSpPr>
            <a:spLocks/>
          </p:cNvSpPr>
          <p:nvPr/>
        </p:nvSpPr>
        <p:spPr bwMode="auto">
          <a:xfrm>
            <a:off x="777240" y="6040755"/>
            <a:ext cx="7589520"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11" fontAlgn="base">
              <a:spcBef>
                <a:spcPct val="0"/>
              </a:spcBef>
              <a:spcAft>
                <a:spcPct val="0"/>
              </a:spcAft>
            </a:pPr>
            <a:r>
              <a:rPr kumimoji="0" lang="en-US" altLang="ja-JP" sz="2200">
                <a:solidFill>
                  <a:srgbClr val="FFFFFF"/>
                </a:solidFill>
                <a:ea typeface="ＭＳ Ｐゴシック" charset="-128"/>
                <a:sym typeface="Gill Sans" charset="0"/>
              </a:rPr>
              <a:t>Young Teachers</a:t>
            </a:r>
            <a:r>
              <a:rPr kumimoji="0" lang="en-US" altLang="ja-JP" sz="3200" b="1" i="1">
                <a:solidFill>
                  <a:srgbClr val="FFCC66"/>
                </a:solidFill>
                <a:ea typeface="ＭＳ Ｐゴシック" charset="-128"/>
                <a:sym typeface="Gill Sans" charset="0"/>
              </a:rPr>
              <a:t> </a:t>
            </a:r>
            <a:r>
              <a:rPr kumimoji="0" lang="en-US" altLang="ja-JP" sz="3200" b="1" i="1">
                <a:solidFill>
                  <a:srgbClr val="FF6666"/>
                </a:solidFill>
                <a:ea typeface="ＭＳ Ｐゴシック" charset="-128"/>
                <a:sym typeface="Gill Sans" charset="0"/>
              </a:rPr>
              <a:t>&lt;</a:t>
            </a:r>
            <a:r>
              <a:rPr kumimoji="0" lang="en-US" altLang="ja-JP" sz="2900">
                <a:solidFill>
                  <a:srgbClr val="FF6666"/>
                </a:solidFill>
                <a:ea typeface="ＭＳ Ｐゴシック" charset="-128"/>
                <a:sym typeface="Gill Sans" charset="0"/>
              </a:rPr>
              <a:t> </a:t>
            </a:r>
            <a:r>
              <a:rPr kumimoji="0" lang="en-US" altLang="ja-JP" sz="3200" b="1" i="1">
                <a:solidFill>
                  <a:srgbClr val="FF6666"/>
                </a:solidFill>
                <a:ea typeface="ＭＳ Ｐゴシック" charset="-128"/>
                <a:sym typeface="Gill Sans" charset="0"/>
              </a:rPr>
              <a:t>Experienced Teachers</a:t>
            </a:r>
          </a:p>
        </p:txBody>
      </p:sp>
    </p:spTree>
    <p:extLst>
      <p:ext uri="{BB962C8B-B14F-4D97-AF65-F5344CB8AC3E}">
        <p14:creationId xmlns:p14="http://schemas.microsoft.com/office/powerpoint/2010/main" val="137854405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3" name="Group 1"/>
          <p:cNvGraphicFramePr>
            <a:graphicFrameLocks noGrp="1"/>
          </p:cNvGraphicFramePr>
          <p:nvPr/>
        </p:nvGraphicFramePr>
        <p:xfrm>
          <a:off x="217170" y="1807369"/>
          <a:ext cx="8696801" cy="3241835"/>
        </p:xfrm>
        <a:graphic>
          <a:graphicData uri="http://schemas.openxmlformats.org/drawingml/2006/table">
            <a:tbl>
              <a:tblPr/>
              <a:tblGrid>
                <a:gridCol w="2898934"/>
                <a:gridCol w="2898933"/>
                <a:gridCol w="2898934"/>
              </a:tblGrid>
              <a:tr h="1294448">
                <a:tc gridSpan="3">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3200" b="0" i="0" u="none" strike="noStrike" cap="none" normalizeH="0" baseline="0" smtClean="0">
                          <a:ln>
                            <a:noFill/>
                          </a:ln>
                          <a:solidFill>
                            <a:schemeClr val="tx1"/>
                          </a:solidFill>
                          <a:effectLst/>
                          <a:latin typeface="Gill Sans" charset="0"/>
                          <a:ea typeface="ＭＳ Ｐゴシック" charset="-128"/>
                          <a:sym typeface="Gill Sans" charset="0"/>
                        </a:rPr>
                        <a:t>Case conferences which is important to </a:t>
                      </a:r>
                      <a:r>
                        <a:rPr kumimoji="0" lang="en-US" altLang="ja-JP" sz="4300" b="0" i="0" u="none" strike="noStrike" cap="none" normalizeH="0" baseline="0" smtClean="0">
                          <a:ln>
                            <a:noFill/>
                          </a:ln>
                          <a:solidFill>
                            <a:srgbClr val="FF6666"/>
                          </a:solidFill>
                          <a:effectLst/>
                          <a:latin typeface="Gill Sans" charset="0"/>
                          <a:ea typeface="ＭＳ Ｐゴシック" charset="-128"/>
                          <a:sym typeface="Gill Sans" charset="0"/>
                        </a:rPr>
                        <a:t>Experienced Teachers</a:t>
                      </a:r>
                    </a:p>
                  </a:txBody>
                  <a:tcPr marL="45720" marR="45720" anchor="ctr" horzOverflow="overflow">
                    <a:lnL cap="flat">
                      <a:noFill/>
                    </a:lnL>
                    <a:lnR cap="flat">
                      <a:noFill/>
                    </a:lnR>
                    <a:lnT w="635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r>
              <a:tr h="194738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Good atmosphere and interactive opinions</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Each participants talk frankly and openly</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altLang="ja-JP" sz="2200" b="0" i="0" u="none" strike="noStrike" cap="none" normalizeH="0" baseline="0" smtClean="0">
                          <a:ln>
                            <a:noFill/>
                          </a:ln>
                          <a:solidFill>
                            <a:schemeClr val="tx1"/>
                          </a:solidFill>
                          <a:effectLst/>
                          <a:latin typeface="Gill Sans" charset="0"/>
                          <a:ea typeface="ＭＳ Ｐゴシック" charset="-128"/>
                          <a:sym typeface="Gill Sans" charset="0"/>
                        </a:rPr>
                        <a:t>Talking brief and easy to understand</a:t>
                      </a:r>
                    </a:p>
                  </a:txBody>
                  <a:tcPr marL="45720" marR="45720" anchor="ctr" horzOverflow="overflow">
                    <a:lnL cap="flat">
                      <a:noFill/>
                    </a:lnL>
                    <a:lnR cap="flat">
                      <a:noFill/>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1481710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タイトル 3"/>
          <p:cNvSpPr>
            <a:spLocks noGrp="1"/>
          </p:cNvSpPr>
          <p:nvPr>
            <p:ph type="title"/>
          </p:nvPr>
        </p:nvSpPr>
        <p:spPr>
          <a:xfrm>
            <a:off x="395536" y="-24341"/>
            <a:ext cx="8291512" cy="922337"/>
          </a:xfrm>
        </p:spPr>
        <p:txBody>
          <a:bodyPr>
            <a:normAutofit fontScale="90000"/>
          </a:bodyPr>
          <a:lstStyle/>
          <a:p>
            <a:r>
              <a:rPr kumimoji="1" lang="en-US" altLang="ja-JP" sz="2800" dirty="0" smtClean="0">
                <a:solidFill>
                  <a:srgbClr val="C00000"/>
                </a:solidFill>
                <a:ea typeface="ＭＳ Ｐゴシック" pitchFamily="50" charset="-128"/>
              </a:rPr>
              <a:t/>
            </a:r>
            <a:br>
              <a:rPr kumimoji="1" lang="en-US" altLang="ja-JP" sz="2800" dirty="0" smtClean="0">
                <a:solidFill>
                  <a:srgbClr val="C00000"/>
                </a:solidFill>
                <a:ea typeface="ＭＳ Ｐゴシック" pitchFamily="50" charset="-128"/>
              </a:rPr>
            </a:br>
            <a:r>
              <a:rPr kumimoji="1" lang="en-US" altLang="ja-JP" sz="2800" dirty="0" smtClean="0">
                <a:solidFill>
                  <a:srgbClr val="C00000"/>
                </a:solidFill>
                <a:ea typeface="ＭＳ Ｐゴシック" pitchFamily="50" charset="-128"/>
              </a:rPr>
              <a:t/>
            </a:r>
            <a:br>
              <a:rPr kumimoji="1" lang="en-US" altLang="ja-JP" sz="2800" dirty="0" smtClean="0">
                <a:solidFill>
                  <a:srgbClr val="C00000"/>
                </a:solidFill>
                <a:ea typeface="ＭＳ Ｐゴシック" pitchFamily="50" charset="-128"/>
              </a:rPr>
            </a:br>
            <a:r>
              <a:rPr kumimoji="1" lang="en-US" altLang="ja-JP" sz="2800" dirty="0" smtClean="0">
                <a:solidFill>
                  <a:srgbClr val="C00000"/>
                </a:solidFill>
                <a:ea typeface="ＭＳ Ｐゴシック" pitchFamily="50" charset="-128"/>
              </a:rPr>
              <a:t> </a:t>
            </a:r>
            <a:r>
              <a:rPr kumimoji="1" lang="en-US" altLang="ja-JP" sz="2800" dirty="0" smtClean="0">
                <a:solidFill>
                  <a:srgbClr val="C00000"/>
                </a:solidFill>
                <a:latin typeface="Candara" pitchFamily="34" charset="0"/>
                <a:ea typeface="ＭＳ Ｐゴシック" pitchFamily="50" charset="-128"/>
              </a:rPr>
              <a:t>Two </a:t>
            </a:r>
            <a:r>
              <a:rPr kumimoji="1" lang="en-US" altLang="ja-JP" sz="2800" dirty="0" smtClean="0">
                <a:solidFill>
                  <a:srgbClr val="C00000"/>
                </a:solidFill>
                <a:latin typeface="Candara" pitchFamily="34" charset="0"/>
                <a:ea typeface="ＭＳ Ｐゴシック" pitchFamily="50" charset="-128"/>
              </a:rPr>
              <a:t>Types of Discourse in the K-level Teachers’ </a:t>
            </a:r>
            <a:r>
              <a:rPr lang="en-US" altLang="ja-JP" sz="2800" dirty="0" smtClean="0">
                <a:solidFill>
                  <a:srgbClr val="C00000"/>
                </a:solidFill>
                <a:latin typeface="Candara" pitchFamily="34" charset="0"/>
                <a:ea typeface="ＭＳ Ｐゴシック" pitchFamily="50" charset="-128"/>
              </a:rPr>
              <a:t>M</a:t>
            </a:r>
            <a:r>
              <a:rPr kumimoji="1" lang="en-US" altLang="ja-JP" sz="2800" dirty="0" smtClean="0">
                <a:solidFill>
                  <a:srgbClr val="C00000"/>
                </a:solidFill>
                <a:latin typeface="Candara" pitchFamily="34" charset="0"/>
                <a:ea typeface="ＭＳ Ｐゴシック" pitchFamily="50" charset="-128"/>
              </a:rPr>
              <a:t>eeting </a:t>
            </a:r>
            <a:br>
              <a:rPr kumimoji="1" lang="en-US" altLang="ja-JP" sz="2800" dirty="0" smtClean="0">
                <a:solidFill>
                  <a:srgbClr val="C00000"/>
                </a:solidFill>
                <a:latin typeface="Candara" pitchFamily="34" charset="0"/>
                <a:ea typeface="ＭＳ Ｐゴシック" pitchFamily="50" charset="-128"/>
              </a:rPr>
            </a:br>
            <a:r>
              <a:rPr kumimoji="1" lang="en-US" altLang="ja-JP" sz="2800" dirty="0" smtClean="0">
                <a:solidFill>
                  <a:schemeClr val="tx1"/>
                </a:solidFill>
                <a:latin typeface="Candara" pitchFamily="34" charset="0"/>
                <a:ea typeface="ＭＳ Ｐゴシック" pitchFamily="50" charset="-128"/>
              </a:rPr>
              <a:t>(</a:t>
            </a:r>
            <a:r>
              <a:rPr kumimoji="1" lang="en-US" altLang="ja-JP" sz="2800" dirty="0" err="1" smtClean="0">
                <a:solidFill>
                  <a:schemeClr val="tx1"/>
                </a:solidFill>
                <a:latin typeface="Candara" pitchFamily="34" charset="0"/>
                <a:ea typeface="ＭＳ Ｐゴシック" pitchFamily="50" charset="-128"/>
              </a:rPr>
              <a:t>Nakatsubo</a:t>
            </a:r>
            <a:r>
              <a:rPr kumimoji="1" lang="en-US" altLang="ja-JP" sz="2800" dirty="0" smtClean="0">
                <a:solidFill>
                  <a:schemeClr val="tx1"/>
                </a:solidFill>
                <a:latin typeface="Candara" pitchFamily="34" charset="0"/>
                <a:ea typeface="ＭＳ Ｐゴシック" pitchFamily="50" charset="-128"/>
              </a:rPr>
              <a:t> &amp; Akita  2011</a:t>
            </a:r>
            <a:r>
              <a:rPr kumimoji="1" lang="en-US" altLang="ja-JP" sz="2800" dirty="0" smtClean="0">
                <a:solidFill>
                  <a:schemeClr val="tx1"/>
                </a:solidFill>
                <a:latin typeface="Candara" pitchFamily="34" charset="0"/>
                <a:ea typeface="ＭＳ Ｐゴシック" pitchFamily="50" charset="-128"/>
              </a:rPr>
              <a:t>, Barnes,1983</a:t>
            </a:r>
            <a:r>
              <a:rPr kumimoji="1" lang="en-US" altLang="ja-JP" sz="2800" dirty="0" smtClean="0">
                <a:solidFill>
                  <a:schemeClr val="tx1"/>
                </a:solidFill>
                <a:latin typeface="Candara" pitchFamily="34" charset="0"/>
                <a:ea typeface="ＭＳ Ｐゴシック" pitchFamily="50" charset="-128"/>
              </a:rPr>
              <a:t>)</a:t>
            </a:r>
            <a:endParaRPr kumimoji="1" lang="ja-JP" altLang="en-US" dirty="0" smtClean="0">
              <a:solidFill>
                <a:schemeClr val="tx1"/>
              </a:solidFill>
              <a:latin typeface="Candara" pitchFamily="34" charset="0"/>
              <a:ea typeface="ＭＳ Ｐゴシック" pitchFamily="50" charset="-128"/>
            </a:endParaRPr>
          </a:p>
        </p:txBody>
      </p:sp>
      <p:sp>
        <p:nvSpPr>
          <p:cNvPr id="5" name="テキスト プレースホルダー 4"/>
          <p:cNvSpPr>
            <a:spLocks noGrp="1"/>
          </p:cNvSpPr>
          <p:nvPr>
            <p:ph type="body" idx="1"/>
          </p:nvPr>
        </p:nvSpPr>
        <p:spPr>
          <a:xfrm>
            <a:off x="251520" y="1340768"/>
            <a:ext cx="4318000" cy="762000"/>
          </a:xfrm>
          <a:ln>
            <a:solidFill>
              <a:schemeClr val="tx1">
                <a:lumMod val="65000"/>
                <a:lumOff val="35000"/>
              </a:schemeClr>
            </a:solidFill>
          </a:ln>
        </p:spPr>
        <p:txBody>
          <a:bodyPr>
            <a:normAutofit/>
          </a:bodyPr>
          <a:lstStyle/>
          <a:p>
            <a:r>
              <a:rPr kumimoji="1" lang="en-US" altLang="ja-JP" sz="2400" dirty="0" smtClean="0">
                <a:latin typeface="Candara" pitchFamily="34" charset="0"/>
                <a:ea typeface="ＭＳ Ｐゴシック" pitchFamily="50" charset="-128"/>
              </a:rPr>
              <a:t>Presentational talk style</a:t>
            </a:r>
          </a:p>
        </p:txBody>
      </p:sp>
      <p:sp>
        <p:nvSpPr>
          <p:cNvPr id="6" name="コンテンツ プレースホルダー 5"/>
          <p:cNvSpPr>
            <a:spLocks noGrp="1"/>
          </p:cNvSpPr>
          <p:nvPr>
            <p:ph sz="half" idx="2"/>
          </p:nvPr>
        </p:nvSpPr>
        <p:spPr>
          <a:xfrm>
            <a:off x="250825" y="2205038"/>
            <a:ext cx="4176713" cy="4422775"/>
          </a:xfrm>
          <a:ln>
            <a:solidFill>
              <a:schemeClr val="tx1">
                <a:lumMod val="65000"/>
                <a:lumOff val="35000"/>
              </a:schemeClr>
            </a:solidFill>
          </a:ln>
        </p:spPr>
        <p:txBody>
          <a:bodyPr/>
          <a:lstStyle/>
          <a:p>
            <a:r>
              <a:rPr kumimoji="1" lang="en-US" altLang="ja-JP" dirty="0" smtClean="0">
                <a:latin typeface="Candara" pitchFamily="34" charset="0"/>
                <a:ea typeface="ＭＳ Ｐゴシック" pitchFamily="50" charset="-128"/>
              </a:rPr>
              <a:t>Each talk is long,</a:t>
            </a:r>
            <a:r>
              <a:rPr kumimoji="1" lang="en-US" altLang="ja-JP" dirty="0" smtClean="0">
                <a:solidFill>
                  <a:srgbClr val="00B0F0"/>
                </a:solidFill>
                <a:latin typeface="Candara" pitchFamily="34" charset="0"/>
                <a:ea typeface="ＭＳ Ｐゴシック" pitchFamily="50" charset="-128"/>
              </a:rPr>
              <a:t> </a:t>
            </a:r>
            <a:r>
              <a:rPr kumimoji="1" lang="en-US" altLang="ja-JP" dirty="0" smtClean="0">
                <a:latin typeface="Candara" pitchFamily="34" charset="0"/>
                <a:ea typeface="ＭＳ Ｐゴシック" pitchFamily="50" charset="-128"/>
              </a:rPr>
              <a:t>and ideas are organized logically.</a:t>
            </a:r>
          </a:p>
          <a:p>
            <a:r>
              <a:rPr kumimoji="1" lang="en-US" altLang="ja-JP" dirty="0" smtClean="0">
                <a:latin typeface="Candara" pitchFamily="34" charset="0"/>
                <a:ea typeface="ＭＳ Ｐゴシック" pitchFamily="50" charset="-128"/>
              </a:rPr>
              <a:t>The talk is highly coherent</a:t>
            </a:r>
            <a:r>
              <a:rPr kumimoji="1" lang="en-US" altLang="ja-JP" dirty="0" smtClean="0">
                <a:latin typeface="Candara" pitchFamily="34" charset="0"/>
                <a:ea typeface="ＭＳ Ｐゴシック" pitchFamily="50" charset="-128"/>
              </a:rPr>
              <a:t>;</a:t>
            </a:r>
          </a:p>
          <a:p>
            <a:pPr marL="0" indent="0">
              <a:buNone/>
            </a:pPr>
            <a:r>
              <a:rPr lang="en-US" altLang="ja-JP" dirty="0">
                <a:latin typeface="Candara" pitchFamily="34" charset="0"/>
                <a:ea typeface="ＭＳ Ｐゴシック" pitchFamily="50" charset="-128"/>
              </a:rPr>
              <a:t> </a:t>
            </a:r>
            <a:r>
              <a:rPr lang="en-US" altLang="ja-JP" dirty="0" smtClean="0">
                <a:latin typeface="Candara" pitchFamily="34" charset="0"/>
                <a:ea typeface="ＭＳ Ｐゴシック" pitchFamily="50" charset="-128"/>
              </a:rPr>
              <a:t> </a:t>
            </a:r>
            <a:r>
              <a:rPr kumimoji="1" lang="en-US" altLang="ja-JP" dirty="0" smtClean="0">
                <a:latin typeface="Candara" pitchFamily="34" charset="0"/>
                <a:ea typeface="ＭＳ Ｐゴシック" pitchFamily="50" charset="-128"/>
              </a:rPr>
              <a:t> </a:t>
            </a:r>
            <a:r>
              <a:rPr kumimoji="1" lang="en-US" altLang="ja-JP" dirty="0" smtClean="0">
                <a:latin typeface="Candara" pitchFamily="34" charset="0"/>
                <a:ea typeface="ＭＳ Ｐゴシック" pitchFamily="50" charset="-128"/>
              </a:rPr>
              <a:t>it is well-organized.</a:t>
            </a:r>
          </a:p>
          <a:p>
            <a:r>
              <a:rPr kumimoji="1" lang="en-US" altLang="ja-JP" dirty="0" smtClean="0">
                <a:latin typeface="Candara" pitchFamily="34" charset="0"/>
                <a:ea typeface="ＭＳ Ｐゴシック" pitchFamily="50" charset="-128"/>
              </a:rPr>
              <a:t>Each teacher emphasizes his or her own ideas.</a:t>
            </a:r>
          </a:p>
          <a:p>
            <a:r>
              <a:rPr kumimoji="1" lang="en-US" altLang="ja-JP" dirty="0" smtClean="0">
                <a:latin typeface="Candara" pitchFamily="34" charset="0"/>
                <a:ea typeface="ＭＳ Ｐゴシック" pitchFamily="50" charset="-128"/>
              </a:rPr>
              <a:t>The behavior of the teachers in the video is examined critically. </a:t>
            </a:r>
          </a:p>
          <a:p>
            <a:endParaRPr kumimoji="1" lang="ja-JP" altLang="en-US" dirty="0" smtClean="0">
              <a:ea typeface="ＭＳ Ｐゴシック" pitchFamily="50" charset="-128"/>
            </a:endParaRPr>
          </a:p>
        </p:txBody>
      </p:sp>
      <p:sp>
        <p:nvSpPr>
          <p:cNvPr id="7" name="テキスト プレースホルダー 6"/>
          <p:cNvSpPr>
            <a:spLocks noGrp="1"/>
          </p:cNvSpPr>
          <p:nvPr>
            <p:ph type="body" sz="quarter" idx="3"/>
          </p:nvPr>
        </p:nvSpPr>
        <p:spPr>
          <a:xfrm>
            <a:off x="4716016" y="1340768"/>
            <a:ext cx="4249737" cy="711200"/>
          </a:xfrm>
          <a:ln>
            <a:solidFill>
              <a:schemeClr val="tx1">
                <a:lumMod val="65000"/>
                <a:lumOff val="35000"/>
              </a:schemeClr>
            </a:solidFill>
          </a:ln>
        </p:spPr>
        <p:txBody>
          <a:bodyPr>
            <a:normAutofit/>
          </a:bodyPr>
          <a:lstStyle/>
          <a:p>
            <a:r>
              <a:rPr kumimoji="1" lang="en-US" altLang="ja-JP" sz="2400" dirty="0" smtClean="0">
                <a:latin typeface="Candara" pitchFamily="34" charset="0"/>
                <a:ea typeface="ＭＳ Ｐゴシック" pitchFamily="50" charset="-128"/>
              </a:rPr>
              <a:t>Exploratory talk style</a:t>
            </a:r>
            <a:endParaRPr kumimoji="1" lang="ja-JP" altLang="en-US" sz="2400" dirty="0" smtClean="0">
              <a:latin typeface="Candara" pitchFamily="34" charset="0"/>
              <a:ea typeface="ＭＳ Ｐゴシック" pitchFamily="50" charset="-128"/>
            </a:endParaRPr>
          </a:p>
        </p:txBody>
      </p:sp>
      <p:sp>
        <p:nvSpPr>
          <p:cNvPr id="8" name="コンテンツ プレースホルダー 7"/>
          <p:cNvSpPr>
            <a:spLocks noGrp="1"/>
          </p:cNvSpPr>
          <p:nvPr>
            <p:ph sz="quarter" idx="4"/>
          </p:nvPr>
        </p:nvSpPr>
        <p:spPr>
          <a:xfrm>
            <a:off x="4716016" y="2146883"/>
            <a:ext cx="4249737" cy="4496513"/>
          </a:xfrm>
          <a:ln>
            <a:solidFill>
              <a:schemeClr val="tx1">
                <a:lumMod val="65000"/>
                <a:lumOff val="35000"/>
              </a:schemeClr>
            </a:solidFill>
          </a:ln>
        </p:spPr>
        <p:txBody>
          <a:bodyPr/>
          <a:lstStyle/>
          <a:p>
            <a:r>
              <a:rPr kumimoji="1" lang="en-US" altLang="ja-JP" dirty="0" smtClean="0">
                <a:latin typeface="Candara" pitchFamily="34" charset="0"/>
                <a:ea typeface="ＭＳ Ｐゴシック" pitchFamily="50" charset="-128"/>
              </a:rPr>
              <a:t>Each talk is short and re-voicing is frequently used. The contents of teachers’ talks are complimentary.</a:t>
            </a:r>
          </a:p>
          <a:p>
            <a:r>
              <a:rPr kumimoji="1" lang="en-US" altLang="ja-JP" dirty="0" smtClean="0">
                <a:latin typeface="Candara" pitchFamily="34" charset="0"/>
                <a:ea typeface="ＭＳ Ｐゴシック" pitchFamily="50" charset="-128"/>
              </a:rPr>
              <a:t>Nodding, “ah,” ”uh-huh,” ”well,” pauses</a:t>
            </a:r>
            <a:r>
              <a:rPr kumimoji="1" lang="en-US" altLang="ja-JP" dirty="0" smtClean="0">
                <a:solidFill>
                  <a:srgbClr val="00B0F0"/>
                </a:solidFill>
                <a:latin typeface="Candara" pitchFamily="34" charset="0"/>
                <a:ea typeface="ＭＳ Ｐゴシック" pitchFamily="50" charset="-128"/>
              </a:rPr>
              <a:t>.</a:t>
            </a:r>
          </a:p>
          <a:p>
            <a:r>
              <a:rPr kumimoji="1" lang="en-US" altLang="ja-JP" dirty="0" smtClean="0">
                <a:solidFill>
                  <a:srgbClr val="FF0000"/>
                </a:solidFill>
                <a:latin typeface="Candara" pitchFamily="34" charset="0"/>
                <a:ea typeface="ＭＳ Ｐゴシック" pitchFamily="50" charset="-128"/>
              </a:rPr>
              <a:t>Emotional disclosure, using emotional words frequently.</a:t>
            </a:r>
          </a:p>
          <a:p>
            <a:r>
              <a:rPr kumimoji="1" lang="en-US" altLang="ja-JP" dirty="0" smtClean="0">
                <a:latin typeface="Candara" pitchFamily="34" charset="0"/>
                <a:ea typeface="ＭＳ Ｐゴシック" pitchFamily="50" charset="-128"/>
              </a:rPr>
              <a:t>The teachers sympathizes with the teacher in the video.</a:t>
            </a:r>
          </a:p>
          <a:p>
            <a:pPr>
              <a:buFont typeface="Wingdings" pitchFamily="2" charset="2"/>
              <a:buNone/>
            </a:pPr>
            <a:endParaRPr kumimoji="1" lang="ja-JP" altLang="en-US" dirty="0" smtClean="0">
              <a:ea typeface="ＭＳ Ｐゴシック" pitchFamily="50" charset="-128"/>
            </a:endParaRPr>
          </a:p>
        </p:txBody>
      </p:sp>
    </p:spTree>
    <p:extLst>
      <p:ext uri="{BB962C8B-B14F-4D97-AF65-F5344CB8AC3E}">
        <p14:creationId xmlns:p14="http://schemas.microsoft.com/office/powerpoint/2010/main" val="1051757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990600"/>
          </a:xfrm>
        </p:spPr>
        <p:txBody>
          <a:bodyPr>
            <a:normAutofit/>
          </a:bodyPr>
          <a:lstStyle/>
          <a:p>
            <a:r>
              <a:rPr kumimoji="1" lang="en-US" altLang="ja-JP" dirty="0" smtClean="0"/>
              <a:t> </a:t>
            </a:r>
            <a:r>
              <a:rPr kumimoji="1" lang="en-US" altLang="ja-JP" dirty="0" smtClean="0">
                <a:latin typeface="Candara" pitchFamily="34" charset="0"/>
                <a:cs typeface="Arial" pitchFamily="34" charset="0"/>
              </a:rPr>
              <a:t>Two Modes of Reflection(Elliot,2007)</a:t>
            </a:r>
            <a:endParaRPr kumimoji="1" lang="ja-JP" altLang="en-US" dirty="0">
              <a:latin typeface="Candara" pitchFamily="34" charset="0"/>
              <a:cs typeface="Arial" pitchFamily="34" charset="0"/>
            </a:endParaRPr>
          </a:p>
        </p:txBody>
      </p:sp>
      <p:sp>
        <p:nvSpPr>
          <p:cNvPr id="3" name="コンテンツ プレースホルダー 2"/>
          <p:cNvSpPr>
            <a:spLocks noGrp="1"/>
          </p:cNvSpPr>
          <p:nvPr>
            <p:ph idx="1"/>
          </p:nvPr>
        </p:nvSpPr>
        <p:spPr>
          <a:xfrm>
            <a:off x="179512" y="1268760"/>
            <a:ext cx="8784976" cy="5208240"/>
          </a:xfrm>
        </p:spPr>
        <p:txBody>
          <a:bodyPr>
            <a:normAutofit fontScale="25000" lnSpcReduction="20000"/>
          </a:bodyPr>
          <a:lstStyle/>
          <a:p>
            <a:pPr marL="0" indent="0">
              <a:buNone/>
            </a:pPr>
            <a:r>
              <a:rPr kumimoji="1" lang="en-US" altLang="ja-JP" sz="9600" dirty="0" smtClean="0">
                <a:latin typeface="Candara" pitchFamily="34" charset="0"/>
              </a:rPr>
              <a:t>Theorizing from the standpoint of </a:t>
            </a:r>
            <a:r>
              <a:rPr lang="en-US" altLang="ja-JP" sz="9600" dirty="0" smtClean="0">
                <a:latin typeface="Candara" pitchFamily="34" charset="0"/>
              </a:rPr>
              <a:t>action</a:t>
            </a:r>
            <a:r>
              <a:rPr lang="en-US" altLang="ja-JP" sz="8000" dirty="0"/>
              <a:t>. (Elliot, 2007, 2004) </a:t>
            </a:r>
          </a:p>
          <a:p>
            <a:pPr marL="0" indent="0">
              <a:buNone/>
            </a:pPr>
            <a:endParaRPr kumimoji="1" lang="en-US" altLang="ja-JP" sz="9600" dirty="0" smtClean="0">
              <a:latin typeface="Candara" pitchFamily="34" charset="0"/>
            </a:endParaRPr>
          </a:p>
          <a:p>
            <a:pPr>
              <a:buFont typeface="Wingdings" pitchFamily="2" charset="2"/>
              <a:buChar char="u"/>
            </a:pPr>
            <a:r>
              <a:rPr lang="en-US" altLang="ja-JP" sz="9600" dirty="0" smtClean="0">
                <a:latin typeface="Candara" pitchFamily="34" charset="0"/>
              </a:rPr>
              <a:t>“</a:t>
            </a:r>
            <a:r>
              <a:rPr kumimoji="1" lang="en-US" altLang="ja-JP" sz="9600" dirty="0" err="1" smtClean="0">
                <a:latin typeface="Candara" pitchFamily="34" charset="0"/>
              </a:rPr>
              <a:t>Macmury</a:t>
            </a:r>
            <a:r>
              <a:rPr kumimoji="1" lang="en-US" altLang="ja-JP" sz="9600" dirty="0" smtClean="0">
                <a:latin typeface="Candara" pitchFamily="34" charset="0"/>
              </a:rPr>
              <a:t> </a:t>
            </a:r>
            <a:r>
              <a:rPr lang="en-US" altLang="ja-JP" sz="9600" dirty="0" smtClean="0">
                <a:latin typeface="Candara" pitchFamily="34" charset="0"/>
              </a:rPr>
              <a:t>(1957) contrasts</a:t>
            </a:r>
          </a:p>
          <a:p>
            <a:pPr marL="0" indent="0">
              <a:buNone/>
            </a:pPr>
            <a:r>
              <a:rPr lang="en-US" altLang="ja-JP" sz="9600" dirty="0" smtClean="0">
                <a:solidFill>
                  <a:srgbClr val="0070C0"/>
                </a:solidFill>
                <a:latin typeface="Candara" pitchFamily="34" charset="0"/>
              </a:rPr>
              <a:t> the intellectual mode</a:t>
            </a:r>
            <a:r>
              <a:rPr lang="en-US" altLang="ja-JP" sz="9600" dirty="0" smtClean="0">
                <a:latin typeface="Candara" pitchFamily="34" charset="0"/>
              </a:rPr>
              <a:t> of reflection with </a:t>
            </a:r>
            <a:r>
              <a:rPr lang="en-US" altLang="ja-JP" sz="9600" dirty="0" smtClean="0">
                <a:solidFill>
                  <a:srgbClr val="FF0000"/>
                </a:solidFill>
                <a:latin typeface="Candara" pitchFamily="34" charset="0"/>
              </a:rPr>
              <a:t>the emotional mode</a:t>
            </a:r>
            <a:r>
              <a:rPr lang="en-US" altLang="ja-JP" sz="9600" dirty="0" smtClean="0">
                <a:latin typeface="Candara" pitchFamily="34" charset="0"/>
              </a:rPr>
              <a:t>.</a:t>
            </a:r>
          </a:p>
          <a:p>
            <a:pPr marL="0" indent="0">
              <a:buNone/>
            </a:pPr>
            <a:r>
              <a:rPr lang="en-US" altLang="ja-JP" sz="9600" dirty="0" smtClean="0">
                <a:latin typeface="Candara" pitchFamily="34" charset="0"/>
              </a:rPr>
              <a:t> </a:t>
            </a:r>
            <a:r>
              <a:rPr kumimoji="1" lang="en-US" altLang="ja-JP" sz="9600" dirty="0" smtClean="0">
                <a:latin typeface="Candara" pitchFamily="34" charset="0"/>
              </a:rPr>
              <a:t>In the latter mode, although reflection involves a suspension of action, it adopts the </a:t>
            </a:r>
            <a:r>
              <a:rPr kumimoji="1" lang="en-US" altLang="ja-JP" sz="9600" dirty="0" smtClean="0">
                <a:solidFill>
                  <a:srgbClr val="FF0000"/>
                </a:solidFill>
                <a:latin typeface="Candara" pitchFamily="34" charset="0"/>
              </a:rPr>
              <a:t>standpoint of the agent</a:t>
            </a:r>
            <a:r>
              <a:rPr kumimoji="1" lang="en-US" altLang="ja-JP" sz="9600" dirty="0" smtClean="0">
                <a:latin typeface="Candara" pitchFamily="34" charset="0"/>
              </a:rPr>
              <a:t>” a</a:t>
            </a:r>
            <a:r>
              <a:rPr lang="en-US" altLang="ja-JP" sz="9600" dirty="0" smtClean="0">
                <a:latin typeface="Candara" pitchFamily="34" charset="0"/>
              </a:rPr>
              <a:t>nd proceeds “</a:t>
            </a:r>
            <a:r>
              <a:rPr lang="en-US" altLang="ja-JP" sz="9600" dirty="0" smtClean="0">
                <a:solidFill>
                  <a:srgbClr val="FF0000"/>
                </a:solidFill>
                <a:latin typeface="Candara" pitchFamily="34" charset="0"/>
              </a:rPr>
              <a:t>as though we were in action</a:t>
            </a:r>
            <a:r>
              <a:rPr lang="en-US" altLang="ja-JP" sz="9600" dirty="0" smtClean="0">
                <a:latin typeface="Candara" pitchFamily="34" charset="0"/>
              </a:rPr>
              <a:t>”(p.</a:t>
            </a:r>
            <a:r>
              <a:rPr lang="en-US" altLang="ja-JP" sz="9600" dirty="0" smtClean="0">
                <a:solidFill>
                  <a:srgbClr val="00B0F0"/>
                </a:solidFill>
                <a:latin typeface="Candara" pitchFamily="34" charset="0"/>
              </a:rPr>
              <a:t> </a:t>
            </a:r>
            <a:r>
              <a:rPr lang="en-US" altLang="ja-JP" sz="9600" dirty="0" smtClean="0">
                <a:latin typeface="Candara" pitchFamily="34" charset="0"/>
              </a:rPr>
              <a:t>212).</a:t>
            </a:r>
          </a:p>
          <a:p>
            <a:pPr marL="0" indent="0">
              <a:buNone/>
            </a:pPr>
            <a:endParaRPr lang="en-US" altLang="ja-JP" sz="9600" dirty="0" smtClean="0">
              <a:latin typeface="Candara" pitchFamily="34" charset="0"/>
            </a:endParaRPr>
          </a:p>
          <a:p>
            <a:pPr>
              <a:buFont typeface="Wingdings" pitchFamily="2" charset="2"/>
              <a:buChar char="u"/>
            </a:pPr>
            <a:r>
              <a:rPr lang="en-US" altLang="ja-JP" sz="9600" dirty="0" smtClean="0">
                <a:solidFill>
                  <a:srgbClr val="0070C0"/>
                </a:solidFill>
                <a:latin typeface="Candara" pitchFamily="34" charset="0"/>
              </a:rPr>
              <a:t>“The </a:t>
            </a:r>
            <a:r>
              <a:rPr lang="en-US" altLang="ja-JP" sz="9600" dirty="0" smtClean="0">
                <a:solidFill>
                  <a:srgbClr val="00B0F0"/>
                </a:solidFill>
                <a:latin typeface="Candara" pitchFamily="34" charset="0"/>
              </a:rPr>
              <a:t>i</a:t>
            </a:r>
            <a:r>
              <a:rPr lang="en-US" altLang="ja-JP" sz="9600" dirty="0" smtClean="0">
                <a:solidFill>
                  <a:srgbClr val="0070C0"/>
                </a:solidFill>
                <a:latin typeface="Candara" pitchFamily="34" charset="0"/>
              </a:rPr>
              <a:t>ntellectual mode of reflection</a:t>
            </a:r>
            <a:r>
              <a:rPr lang="en-US" altLang="ja-JP" sz="9600" dirty="0" smtClean="0">
                <a:latin typeface="Candara" pitchFamily="34" charset="0"/>
              </a:rPr>
              <a:t> seeks a</a:t>
            </a:r>
            <a:r>
              <a:rPr lang="en-US" altLang="ja-JP" sz="9600" dirty="0" smtClean="0">
                <a:solidFill>
                  <a:srgbClr val="0070C0"/>
                </a:solidFill>
                <a:latin typeface="Candara" pitchFamily="34" charset="0"/>
              </a:rPr>
              <a:t> </a:t>
            </a:r>
            <a:r>
              <a:rPr lang="en-US" altLang="ja-JP" sz="9600" dirty="0" smtClean="0">
                <a:latin typeface="Candara" pitchFamily="34" charset="0"/>
              </a:rPr>
              <a:t>generalizable representation of the events and occurrences it selects for attention. It constructs knowledge scientifically</a:t>
            </a:r>
            <a:r>
              <a:rPr lang="en-US" altLang="ja-JP" sz="9600" dirty="0" smtClean="0">
                <a:latin typeface="Candara" pitchFamily="34" charset="0"/>
              </a:rPr>
              <a:t>.” </a:t>
            </a:r>
            <a:endParaRPr lang="en-US" altLang="ja-JP" sz="9600" dirty="0" smtClean="0">
              <a:latin typeface="Candara" pitchFamily="34" charset="0"/>
            </a:endParaRPr>
          </a:p>
          <a:p>
            <a:pPr marL="0" indent="0">
              <a:buNone/>
            </a:pPr>
            <a:endParaRPr lang="en-US" altLang="ja-JP" sz="9600" dirty="0" smtClean="0">
              <a:latin typeface="Candara" pitchFamily="34" charset="0"/>
            </a:endParaRPr>
          </a:p>
          <a:p>
            <a:pPr>
              <a:buFont typeface="Wingdings" pitchFamily="2" charset="2"/>
              <a:buChar char="u"/>
            </a:pPr>
            <a:r>
              <a:rPr lang="en-US" altLang="ja-JP" sz="9600" dirty="0" smtClean="0">
                <a:solidFill>
                  <a:srgbClr val="FF0000"/>
                </a:solidFill>
                <a:latin typeface="Candara" pitchFamily="34" charset="0"/>
              </a:rPr>
              <a:t>“Emotional </a:t>
            </a:r>
            <a:r>
              <a:rPr lang="en-US" altLang="ja-JP" sz="9600" dirty="0" smtClean="0">
                <a:solidFill>
                  <a:srgbClr val="FF0000"/>
                </a:solidFill>
                <a:latin typeface="Candara" pitchFamily="34" charset="0"/>
              </a:rPr>
              <a:t>reflection </a:t>
            </a:r>
            <a:r>
              <a:rPr lang="en-US" altLang="ja-JP" sz="9600" dirty="0" smtClean="0">
                <a:latin typeface="Candara" pitchFamily="34" charset="0"/>
              </a:rPr>
              <a:t>constructs knowledge aesthetically</a:t>
            </a:r>
            <a:r>
              <a:rPr lang="en-US" altLang="ja-JP" sz="9600" dirty="0" smtClean="0">
                <a:latin typeface="Candara" pitchFamily="34" charset="0"/>
              </a:rPr>
              <a:t>.”</a:t>
            </a:r>
            <a:endParaRPr lang="en-US" altLang="ja-JP" sz="9600" dirty="0" smtClean="0">
              <a:latin typeface="Candara" pitchFamily="34" charset="0"/>
            </a:endParaRPr>
          </a:p>
          <a:p>
            <a:pPr>
              <a:buFont typeface="Wingdings" pitchFamily="2" charset="2"/>
              <a:buChar char="u"/>
            </a:pPr>
            <a:endParaRPr lang="en-US" altLang="ja-JP" sz="9600" dirty="0">
              <a:latin typeface="Candara" pitchFamily="34" charset="0"/>
            </a:endParaRPr>
          </a:p>
          <a:p>
            <a:pPr marL="0" indent="0">
              <a:buNone/>
            </a:pPr>
            <a:endParaRPr lang="en-US" altLang="ja-JP" sz="9600" dirty="0" smtClean="0">
              <a:latin typeface="Candara" pitchFamily="34" charset="0"/>
            </a:endParaRPr>
          </a:p>
          <a:p>
            <a:pPr marL="0" indent="0">
              <a:buNone/>
            </a:pPr>
            <a:endParaRPr lang="en-US" altLang="ja-JP" sz="11200" dirty="0" smtClean="0"/>
          </a:p>
          <a:p>
            <a:pPr marL="0" indent="0">
              <a:buNone/>
            </a:pPr>
            <a:endParaRPr lang="en-US" altLang="ja-JP" sz="6000" dirty="0" smtClean="0"/>
          </a:p>
          <a:p>
            <a:endParaRPr lang="en-US" altLang="ja-JP" sz="6000" dirty="0" smtClean="0"/>
          </a:p>
          <a:p>
            <a:r>
              <a:rPr lang="en-US" altLang="ja-JP" sz="6000" dirty="0" smtClean="0"/>
              <a:t> </a:t>
            </a:r>
            <a:r>
              <a:rPr kumimoji="1" lang="en-US" altLang="ja-JP" sz="6000" dirty="0" smtClean="0"/>
              <a:t> </a:t>
            </a:r>
          </a:p>
          <a:p>
            <a:endParaRPr kumimoji="1" lang="ja-JP" altLang="en-US" dirty="0"/>
          </a:p>
        </p:txBody>
      </p:sp>
    </p:spTree>
    <p:extLst>
      <p:ext uri="{BB962C8B-B14F-4D97-AF65-F5344CB8AC3E}">
        <p14:creationId xmlns:p14="http://schemas.microsoft.com/office/powerpoint/2010/main" val="230193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ndara" pitchFamily="34" charset="0"/>
              </a:rPr>
              <a:t>Research Question</a:t>
            </a:r>
            <a:r>
              <a:rPr lang="en-US" altLang="ja-JP" dirty="0" smtClean="0">
                <a:solidFill>
                  <a:schemeClr val="tx1"/>
                </a:solidFill>
                <a:latin typeface="Candara" pitchFamily="34" charset="0"/>
              </a:rPr>
              <a:t> #1</a:t>
            </a:r>
            <a:endParaRPr kumimoji="1" lang="ja-JP" altLang="en-US" dirty="0">
              <a:solidFill>
                <a:schemeClr val="tx1"/>
              </a:solidFill>
              <a:latin typeface="Candara" pitchFamily="34" charset="0"/>
            </a:endParaRPr>
          </a:p>
        </p:txBody>
      </p:sp>
      <p:sp>
        <p:nvSpPr>
          <p:cNvPr id="3" name="コンテンツ プレースホルダー 2"/>
          <p:cNvSpPr>
            <a:spLocks noGrp="1"/>
          </p:cNvSpPr>
          <p:nvPr>
            <p:ph idx="1"/>
          </p:nvPr>
        </p:nvSpPr>
        <p:spPr/>
        <p:txBody>
          <a:bodyPr/>
          <a:lstStyle/>
          <a:p>
            <a:pPr marL="0" indent="0">
              <a:buNone/>
            </a:pPr>
            <a:endParaRPr lang="en-US" altLang="ja-JP" sz="3200" dirty="0" smtClean="0"/>
          </a:p>
          <a:p>
            <a:pPr marL="0" indent="0">
              <a:buNone/>
            </a:pPr>
            <a:r>
              <a:rPr lang="en-US" altLang="ja-JP" sz="3200" dirty="0" smtClean="0">
                <a:latin typeface="Candara" pitchFamily="34" charset="0"/>
              </a:rPr>
              <a:t>What</a:t>
            </a:r>
            <a:r>
              <a:rPr lang="ja-JP" altLang="en-US" sz="3200" dirty="0" smtClean="0">
                <a:latin typeface="Candara" pitchFamily="34" charset="0"/>
              </a:rPr>
              <a:t> </a:t>
            </a:r>
            <a:r>
              <a:rPr lang="en-US" altLang="ja-JP" sz="3200" dirty="0" smtClean="0">
                <a:latin typeface="Candara" pitchFamily="34" charset="0"/>
              </a:rPr>
              <a:t>are </a:t>
            </a:r>
            <a:r>
              <a:rPr lang="en-US" altLang="ja-JP" sz="3200" dirty="0">
                <a:latin typeface="Candara" pitchFamily="34" charset="0"/>
              </a:rPr>
              <a:t>the characteristics of </a:t>
            </a:r>
            <a:r>
              <a:rPr lang="en-US" altLang="ja-JP" sz="3200" dirty="0" smtClean="0">
                <a:latin typeface="Candara" pitchFamily="34" charset="0"/>
              </a:rPr>
              <a:t>high-quality </a:t>
            </a:r>
            <a:r>
              <a:rPr lang="en-US" altLang="ja-JP" sz="3200" dirty="0">
                <a:latin typeface="Candara" pitchFamily="34" charset="0"/>
              </a:rPr>
              <a:t>lesson </a:t>
            </a:r>
            <a:r>
              <a:rPr lang="en-US" altLang="ja-JP" sz="3200" dirty="0" smtClean="0">
                <a:latin typeface="Candara" pitchFamily="34" charset="0"/>
              </a:rPr>
              <a:t>studies? What </a:t>
            </a:r>
            <a:r>
              <a:rPr lang="en-US" altLang="ja-JP" sz="3200" dirty="0">
                <a:latin typeface="Candara" pitchFamily="34" charset="0"/>
              </a:rPr>
              <a:t>factors are related </a:t>
            </a:r>
            <a:r>
              <a:rPr lang="en-US" altLang="ja-JP" sz="3200" dirty="0" smtClean="0">
                <a:latin typeface="Candara" pitchFamily="34" charset="0"/>
              </a:rPr>
              <a:t>to quality</a:t>
            </a:r>
            <a:r>
              <a:rPr lang="en-US" altLang="ja-JP" sz="3200" dirty="0">
                <a:latin typeface="Candara" pitchFamily="34" charset="0"/>
              </a:rPr>
              <a:t>?</a:t>
            </a:r>
          </a:p>
          <a:p>
            <a:pPr marL="0" indent="0">
              <a:buNone/>
            </a:pPr>
            <a:endParaRPr lang="en-US" altLang="ja-JP" sz="4000" dirty="0"/>
          </a:p>
          <a:p>
            <a:endParaRPr kumimoji="1" lang="ja-JP" altLang="en-US" sz="4000" dirty="0"/>
          </a:p>
        </p:txBody>
      </p:sp>
    </p:spTree>
    <p:extLst>
      <p:ext uri="{BB962C8B-B14F-4D97-AF65-F5344CB8AC3E}">
        <p14:creationId xmlns:p14="http://schemas.microsoft.com/office/powerpoint/2010/main" val="26159846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latin typeface="Candara" pitchFamily="34" charset="0"/>
              </a:rPr>
              <a:t>(cont.)</a:t>
            </a:r>
            <a:endParaRPr kumimoji="1" lang="ja-JP" altLang="en-US" dirty="0">
              <a:latin typeface="Candara" pitchFamily="34" charset="0"/>
            </a:endParaRPr>
          </a:p>
        </p:txBody>
      </p:sp>
      <p:sp>
        <p:nvSpPr>
          <p:cNvPr id="3" name="コンテンツ プレースホルダー 2"/>
          <p:cNvSpPr>
            <a:spLocks noGrp="1"/>
          </p:cNvSpPr>
          <p:nvPr>
            <p:ph idx="1"/>
          </p:nvPr>
        </p:nvSpPr>
        <p:spPr/>
        <p:txBody>
          <a:bodyPr>
            <a:normAutofit fontScale="70000" lnSpcReduction="20000"/>
          </a:bodyPr>
          <a:lstStyle/>
          <a:p>
            <a:pPr>
              <a:buFont typeface="Wingdings" pitchFamily="2" charset="2"/>
              <a:buChar char="u"/>
            </a:pPr>
            <a:r>
              <a:rPr lang="en-US" altLang="ja-JP" dirty="0"/>
              <a:t> </a:t>
            </a:r>
            <a:r>
              <a:rPr lang="en-US" altLang="ja-JP" dirty="0" smtClean="0"/>
              <a:t>“</a:t>
            </a:r>
            <a:r>
              <a:rPr lang="en-US" altLang="ja-JP" sz="3800" dirty="0" smtClean="0">
                <a:latin typeface="Candara" pitchFamily="34" charset="0"/>
              </a:rPr>
              <a:t>Within </a:t>
            </a:r>
            <a:r>
              <a:rPr lang="en-US" altLang="ja-JP" sz="3800" dirty="0">
                <a:solidFill>
                  <a:srgbClr val="0070C0"/>
                </a:solidFill>
                <a:latin typeface="Candara" pitchFamily="34" charset="0"/>
              </a:rPr>
              <a:t>the intellectual mode of reflection</a:t>
            </a:r>
            <a:r>
              <a:rPr lang="en-US" altLang="ja-JP" sz="3800" dirty="0">
                <a:latin typeface="Candara" pitchFamily="34" charset="0"/>
              </a:rPr>
              <a:t>, </a:t>
            </a:r>
            <a:r>
              <a:rPr lang="en-US" altLang="ja-JP" sz="3800" dirty="0" smtClean="0">
                <a:latin typeface="Candara" pitchFamily="34" charset="0"/>
              </a:rPr>
              <a:t>theory refers to </a:t>
            </a:r>
            <a:r>
              <a:rPr lang="en-US" altLang="ja-JP" sz="3800" dirty="0">
                <a:latin typeface="Candara" pitchFamily="34" charset="0"/>
              </a:rPr>
              <a:t>generalizable representations of the </a:t>
            </a:r>
            <a:r>
              <a:rPr lang="en-US" altLang="ja-JP" sz="3800" dirty="0" smtClean="0">
                <a:latin typeface="Candara" pitchFamily="34" charset="0"/>
              </a:rPr>
              <a:t>world,</a:t>
            </a:r>
            <a:r>
              <a:rPr lang="en-US" altLang="ja-JP" sz="3800" dirty="0" smtClean="0">
                <a:solidFill>
                  <a:srgbClr val="00B0F0"/>
                </a:solidFill>
                <a:latin typeface="Candara" pitchFamily="34" charset="0"/>
              </a:rPr>
              <a:t> </a:t>
            </a:r>
            <a:r>
              <a:rPr lang="en-US" altLang="ja-JP" sz="3800" dirty="0" smtClean="0">
                <a:solidFill>
                  <a:srgbClr val="FF0000"/>
                </a:solidFill>
                <a:latin typeface="Candara" pitchFamily="34" charset="0"/>
              </a:rPr>
              <a:t>while in </a:t>
            </a:r>
            <a:r>
              <a:rPr lang="en-US" altLang="ja-JP" sz="3800" dirty="0">
                <a:solidFill>
                  <a:srgbClr val="FF0000"/>
                </a:solidFill>
                <a:latin typeface="Candara" pitchFamily="34" charset="0"/>
              </a:rPr>
              <a:t>the emotional </a:t>
            </a:r>
            <a:r>
              <a:rPr lang="en-US" altLang="ja-JP" sz="3800" dirty="0" smtClean="0">
                <a:solidFill>
                  <a:srgbClr val="FF0000"/>
                </a:solidFill>
                <a:latin typeface="Candara" pitchFamily="34" charset="0"/>
              </a:rPr>
              <a:t>mode, </a:t>
            </a:r>
            <a:r>
              <a:rPr lang="en-US" altLang="ja-JP" sz="3800" dirty="0">
                <a:latin typeface="Candara" pitchFamily="34" charset="0"/>
              </a:rPr>
              <a:t>it refers to a representation of a </a:t>
            </a:r>
            <a:r>
              <a:rPr lang="en-US" altLang="ja-JP" sz="3800" dirty="0" smtClean="0">
                <a:latin typeface="Candara" pitchFamily="34" charset="0"/>
              </a:rPr>
              <a:t>possibility for realization </a:t>
            </a:r>
            <a:r>
              <a:rPr lang="en-US" altLang="ja-JP" sz="3800" dirty="0">
                <a:latin typeface="Candara" pitchFamily="34" charset="0"/>
              </a:rPr>
              <a:t>in action within a particular </a:t>
            </a:r>
            <a:r>
              <a:rPr lang="en-US" altLang="ja-JP" sz="3800" dirty="0" smtClean="0">
                <a:latin typeface="Candara" pitchFamily="34" charset="0"/>
              </a:rPr>
              <a:t>situation (p. 212,2007</a:t>
            </a:r>
            <a:r>
              <a:rPr lang="en-US" altLang="ja-JP" sz="3800" dirty="0" smtClean="0">
                <a:latin typeface="Candara" pitchFamily="34" charset="0"/>
              </a:rPr>
              <a:t>)</a:t>
            </a:r>
            <a:r>
              <a:rPr lang="en-US" altLang="ja-JP" sz="3800" dirty="0" smtClean="0">
                <a:solidFill>
                  <a:srgbClr val="00B0F0"/>
                </a:solidFill>
                <a:latin typeface="Candara" pitchFamily="34" charset="0"/>
              </a:rPr>
              <a:t>.”</a:t>
            </a:r>
            <a:endParaRPr lang="en-US" altLang="ja-JP" sz="3800" dirty="0">
              <a:solidFill>
                <a:srgbClr val="00B0F0"/>
              </a:solidFill>
              <a:latin typeface="Candara" pitchFamily="34" charset="0"/>
            </a:endParaRPr>
          </a:p>
          <a:p>
            <a:pPr marL="0" indent="0">
              <a:buNone/>
            </a:pPr>
            <a:endParaRPr lang="en-US" altLang="ja-JP" sz="3800" dirty="0">
              <a:latin typeface="Candara" pitchFamily="34" charset="0"/>
            </a:endParaRPr>
          </a:p>
          <a:p>
            <a:pPr>
              <a:buFont typeface="Wingdings" pitchFamily="2" charset="2"/>
              <a:buChar char="u"/>
            </a:pPr>
            <a:r>
              <a:rPr lang="en-US" altLang="ja-JP" sz="3800" dirty="0" smtClean="0">
                <a:latin typeface="Candara" pitchFamily="34" charset="0"/>
              </a:rPr>
              <a:t>“An </a:t>
            </a:r>
            <a:r>
              <a:rPr lang="en-US" altLang="ja-JP" sz="3800" dirty="0" smtClean="0">
                <a:latin typeface="Candara" pitchFamily="34" charset="0"/>
              </a:rPr>
              <a:t>emotional mode of systematic reflection, educational action research constitutes an art rather than a science, as it constructs knowledge aesthetically, in unity with the activity of valuation (Elliot, p. 213,2007</a:t>
            </a:r>
            <a:r>
              <a:rPr lang="en-US" altLang="ja-JP" sz="3800" dirty="0" smtClean="0">
                <a:latin typeface="Candara" pitchFamily="34" charset="0"/>
              </a:rPr>
              <a:t>).”</a:t>
            </a:r>
            <a:endParaRPr lang="en-US" altLang="ja-JP" sz="3800" dirty="0" smtClean="0">
              <a:latin typeface="Candara" pitchFamily="34" charset="0"/>
            </a:endParaRPr>
          </a:p>
          <a:p>
            <a:pPr marL="0" indent="0">
              <a:buNone/>
            </a:pPr>
            <a:endParaRPr lang="en-US" altLang="ja-JP" dirty="0">
              <a:latin typeface="Candara" pitchFamily="34" charset="0"/>
            </a:endParaRPr>
          </a:p>
          <a:p>
            <a:pPr marL="0" indent="0">
              <a:buNone/>
            </a:pPr>
            <a:r>
              <a:rPr lang="en-US" altLang="ja-JP" sz="3800" dirty="0" smtClean="0">
                <a:latin typeface="Candara" pitchFamily="34" charset="0"/>
              </a:rPr>
              <a:t>   </a:t>
            </a:r>
            <a:endParaRPr kumimoji="1" lang="ja-JP" altLang="en-US" sz="3800" dirty="0">
              <a:latin typeface="Candara" pitchFamily="34" charset="0"/>
            </a:endParaRPr>
          </a:p>
        </p:txBody>
      </p:sp>
    </p:spTree>
    <p:extLst>
      <p:ext uri="{BB962C8B-B14F-4D97-AF65-F5344CB8AC3E}">
        <p14:creationId xmlns:p14="http://schemas.microsoft.com/office/powerpoint/2010/main" val="321959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 </a:t>
            </a:r>
            <a:endParaRPr kumimoji="1" lang="ja-JP" altLang="en-US" dirty="0"/>
          </a:p>
        </p:txBody>
      </p:sp>
      <p:sp>
        <p:nvSpPr>
          <p:cNvPr id="3" name="コンテンツ プレースホルダー 2"/>
          <p:cNvSpPr>
            <a:spLocks noGrp="1"/>
          </p:cNvSpPr>
          <p:nvPr>
            <p:ph idx="1"/>
          </p:nvPr>
        </p:nvSpPr>
        <p:spPr/>
        <p:txBody>
          <a:bodyPr/>
          <a:lstStyle/>
          <a:p>
            <a:pPr>
              <a:buFont typeface="Wingdings" pitchFamily="2" charset="2"/>
              <a:buChar char="u"/>
            </a:pPr>
            <a:r>
              <a:rPr lang="en-US" altLang="ja-JP" dirty="0"/>
              <a:t>Teachers’ work can be understood as emotional care work and academic teaching work at the same time, but how we treat this issue in the lesson study is one key factor for improving its quality.</a:t>
            </a:r>
          </a:p>
          <a:p>
            <a:endParaRPr lang="en-US" altLang="ja-JP" dirty="0"/>
          </a:p>
          <a:p>
            <a:pPr>
              <a:buFont typeface="Wingdings" pitchFamily="2" charset="2"/>
              <a:buChar char="u"/>
            </a:pPr>
            <a:r>
              <a:rPr lang="en-US" altLang="ja-JP" dirty="0" smtClean="0"/>
              <a:t>It </a:t>
            </a:r>
            <a:r>
              <a:rPr lang="en-US" altLang="ja-JP" dirty="0"/>
              <a:t>is important </a:t>
            </a:r>
            <a:r>
              <a:rPr lang="en-US" altLang="ja-JP" dirty="0" smtClean="0"/>
              <a:t>that  </a:t>
            </a:r>
            <a:r>
              <a:rPr lang="en-US" altLang="ja-JP" dirty="0"/>
              <a:t>participant  teachers record facts in </a:t>
            </a:r>
            <a:r>
              <a:rPr lang="en-US" altLang="ja-JP" dirty="0" smtClean="0"/>
              <a:t>the classroom and  analyze  </a:t>
            </a:r>
            <a:r>
              <a:rPr lang="en-US" altLang="ja-JP" dirty="0"/>
              <a:t>scientifically critically. </a:t>
            </a:r>
            <a:endParaRPr lang="en-US" altLang="ja-JP" dirty="0" smtClean="0"/>
          </a:p>
          <a:p>
            <a:pPr>
              <a:buFont typeface="Wingdings" pitchFamily="2" charset="2"/>
              <a:buChar char="u"/>
            </a:pPr>
            <a:endParaRPr lang="en-US" altLang="ja-JP" dirty="0"/>
          </a:p>
          <a:p>
            <a:pPr>
              <a:buFont typeface="Wingdings" pitchFamily="2" charset="2"/>
              <a:buChar char="u"/>
            </a:pPr>
            <a:r>
              <a:rPr lang="en-US" altLang="ja-JP" dirty="0" smtClean="0"/>
              <a:t>It  </a:t>
            </a:r>
            <a:r>
              <a:rPr lang="en-US" altLang="ja-JP" dirty="0"/>
              <a:t>also  important that they  feel  the sense of  agent and  valuing the lesson  </a:t>
            </a:r>
            <a:r>
              <a:rPr lang="en-US" altLang="ja-JP" dirty="0" smtClean="0"/>
              <a:t>aesthetically </a:t>
            </a:r>
            <a:endParaRPr lang="en-US" altLang="ja-JP" dirty="0"/>
          </a:p>
          <a:p>
            <a:endParaRPr kumimoji="1" lang="ja-JP" altLang="en-US" dirty="0"/>
          </a:p>
        </p:txBody>
      </p:sp>
    </p:spTree>
    <p:extLst>
      <p:ext uri="{BB962C8B-B14F-4D97-AF65-F5344CB8AC3E}">
        <p14:creationId xmlns:p14="http://schemas.microsoft.com/office/powerpoint/2010/main" val="14301204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latin typeface="Candara" pitchFamily="34" charset="0"/>
              </a:rPr>
              <a:t> </a:t>
            </a:r>
            <a:r>
              <a:rPr lang="en-US" altLang="ja-JP" dirty="0" smtClean="0">
                <a:latin typeface="Candara" pitchFamily="34" charset="0"/>
              </a:rPr>
              <a:t>2-3 Role </a:t>
            </a:r>
            <a:r>
              <a:rPr lang="en-US" altLang="ja-JP" dirty="0">
                <a:latin typeface="Candara" pitchFamily="34" charset="0"/>
              </a:rPr>
              <a:t>of the Supervisor and Experienced Teacher</a:t>
            </a:r>
            <a:endParaRPr kumimoji="1" lang="ja-JP" altLang="en-US" dirty="0">
              <a:latin typeface="Candara" pitchFamily="34" charset="0"/>
            </a:endParaRPr>
          </a:p>
        </p:txBody>
      </p:sp>
      <p:sp>
        <p:nvSpPr>
          <p:cNvPr id="3" name="コンテンツ プレースホルダー 2"/>
          <p:cNvSpPr>
            <a:spLocks noGrp="1"/>
          </p:cNvSpPr>
          <p:nvPr>
            <p:ph idx="1"/>
          </p:nvPr>
        </p:nvSpPr>
        <p:spPr/>
        <p:txBody>
          <a:bodyPr/>
          <a:lstStyle/>
          <a:p>
            <a:r>
              <a:rPr lang="en-US" altLang="ja-JP" sz="3200" dirty="0" smtClean="0">
                <a:latin typeface="Candara" pitchFamily="34" charset="0"/>
              </a:rPr>
              <a:t>There </a:t>
            </a:r>
            <a:r>
              <a:rPr lang="en-US" altLang="ja-JP" sz="3200" dirty="0">
                <a:latin typeface="Candara" pitchFamily="34" charset="0"/>
              </a:rPr>
              <a:t>are four processes at work in </a:t>
            </a:r>
            <a:r>
              <a:rPr lang="en-US" altLang="ja-JP" sz="3200" dirty="0" smtClean="0">
                <a:latin typeface="Candara" pitchFamily="34" charset="0"/>
              </a:rPr>
              <a:t>learning</a:t>
            </a:r>
            <a:r>
              <a:rPr lang="en-US" altLang="ja-JP" sz="3200" dirty="0" smtClean="0">
                <a:latin typeface="Candara" pitchFamily="34" charset="0"/>
              </a:rPr>
              <a:t>                                                                              </a:t>
            </a:r>
            <a:r>
              <a:rPr lang="en-US" altLang="ja-JP" sz="3200" dirty="0" smtClean="0">
                <a:latin typeface="Candara" pitchFamily="34" charset="0"/>
              </a:rPr>
              <a:t> </a:t>
            </a:r>
            <a:r>
              <a:rPr lang="en-US" altLang="ja-JP" sz="3200" dirty="0" smtClean="0">
                <a:latin typeface="Candara" pitchFamily="34" charset="0"/>
              </a:rPr>
              <a:t>(Shulman, 1996): </a:t>
            </a:r>
          </a:p>
          <a:p>
            <a:pPr lvl="1"/>
            <a:r>
              <a:rPr lang="en-US" altLang="ja-JP" sz="3200" dirty="0" smtClean="0">
                <a:latin typeface="Candara" pitchFamily="34" charset="0"/>
              </a:rPr>
              <a:t>Enactment</a:t>
            </a:r>
          </a:p>
          <a:p>
            <a:pPr lvl="1"/>
            <a:r>
              <a:rPr lang="en-US" altLang="ja-JP" sz="3200" dirty="0" smtClean="0">
                <a:latin typeface="Candara" pitchFamily="34" charset="0"/>
              </a:rPr>
              <a:t>Narration</a:t>
            </a:r>
            <a:endParaRPr lang="en-US" altLang="ja-JP" sz="3200" dirty="0" smtClean="0">
              <a:latin typeface="Candara" pitchFamily="34" charset="0"/>
            </a:endParaRPr>
          </a:p>
          <a:p>
            <a:pPr lvl="1"/>
            <a:r>
              <a:rPr lang="en-US" altLang="ja-JP" sz="3200" dirty="0" smtClean="0">
                <a:latin typeface="Candara" pitchFamily="34" charset="0"/>
              </a:rPr>
              <a:t>Connection (or recounting)</a:t>
            </a:r>
          </a:p>
          <a:p>
            <a:pPr lvl="1"/>
            <a:r>
              <a:rPr lang="en-US" altLang="ja-JP" sz="3200" dirty="0" smtClean="0">
                <a:latin typeface="Candara" pitchFamily="34" charset="0"/>
              </a:rPr>
              <a:t>Abstraction (</a:t>
            </a:r>
            <a:r>
              <a:rPr lang="en-US" altLang="ja-JP" sz="3200" dirty="0">
                <a:latin typeface="Candara" pitchFamily="34" charset="0"/>
              </a:rPr>
              <a:t>meta-cognition)</a:t>
            </a:r>
          </a:p>
          <a:p>
            <a:endParaRPr lang="en-US" altLang="ja-JP" sz="3200" dirty="0">
              <a:latin typeface="Candara" pitchFamily="34" charset="0"/>
            </a:endParaRPr>
          </a:p>
          <a:p>
            <a:endParaRPr lang="en-US" altLang="ja-JP" sz="3200" dirty="0"/>
          </a:p>
          <a:p>
            <a:endParaRPr kumimoji="1" lang="ja-JP" altLang="en-US" dirty="0"/>
          </a:p>
        </p:txBody>
      </p:sp>
    </p:spTree>
    <p:extLst>
      <p:ext uri="{BB962C8B-B14F-4D97-AF65-F5344CB8AC3E}">
        <p14:creationId xmlns:p14="http://schemas.microsoft.com/office/powerpoint/2010/main" val="41644246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Analysis of discourse in briefing session</a:t>
            </a:r>
            <a:br>
              <a:rPr kumimoji="1" lang="en-US" altLang="ja-JP" dirty="0" smtClean="0"/>
            </a:br>
            <a:r>
              <a:rPr lang="en-US" altLang="ja-JP" dirty="0" smtClean="0"/>
              <a:t>(Akita.2008)</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en-US" altLang="ja-JP" dirty="0"/>
              <a:t>Twenty-six lesson study meetings over three years in one elementary school and protocols were transcribed (Akita, 2008).</a:t>
            </a:r>
          </a:p>
          <a:p>
            <a:endParaRPr lang="en-US" altLang="ja-JP" dirty="0"/>
          </a:p>
          <a:p>
            <a:r>
              <a:rPr lang="en-US" altLang="ja-JP" dirty="0"/>
              <a:t>Most of the utterances spoken by the teachers are categorized in the category “Sharing feelings and impressions with others,” “Finding and connecting the episodes in the lesson,” or “Connecting the lesson with other lessons.” </a:t>
            </a:r>
          </a:p>
          <a:p>
            <a:endParaRPr lang="en-US" altLang="ja-JP" dirty="0"/>
          </a:p>
          <a:p>
            <a:r>
              <a:rPr lang="en-US" altLang="ja-JP" dirty="0"/>
              <a:t>All utterances of category, “Meaning making from broader and high-order perspectives” were utterances spoken by the supervisor and principle. </a:t>
            </a:r>
          </a:p>
          <a:p>
            <a:endParaRPr lang="en-US" altLang="ja-JP" dirty="0"/>
          </a:p>
          <a:p>
            <a:r>
              <a:rPr lang="en-US" altLang="ja-JP" dirty="0"/>
              <a:t>These abstract conceptions that the supervisor mentions gives teachers a chance to reflect on their teaching, to reframe their beliefs, and to transfer this to their next lesson or to other teachers’ teaching . </a:t>
            </a:r>
          </a:p>
          <a:p>
            <a:endParaRPr kumimoji="1" lang="ja-JP" altLang="en-US" dirty="0"/>
          </a:p>
        </p:txBody>
      </p:sp>
    </p:spTree>
    <p:extLst>
      <p:ext uri="{BB962C8B-B14F-4D97-AF65-F5344CB8AC3E}">
        <p14:creationId xmlns:p14="http://schemas.microsoft.com/office/powerpoint/2010/main" val="408110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buNone/>
            </a:pPr>
            <a:r>
              <a:rPr kumimoji="1" lang="en-US" altLang="ja-JP" dirty="0" smtClean="0"/>
              <a:t>RQ2 </a:t>
            </a:r>
          </a:p>
          <a:p>
            <a:pPr>
              <a:buFont typeface="Wingdings" pitchFamily="2" charset="2"/>
              <a:buChar char="u"/>
            </a:pPr>
            <a:r>
              <a:rPr lang="en-US" altLang="ja-JP" dirty="0" smtClean="0"/>
              <a:t>Listening children’s multiple voices</a:t>
            </a:r>
          </a:p>
          <a:p>
            <a:pPr>
              <a:buFont typeface="Wingdings" pitchFamily="2" charset="2"/>
              <a:buChar char="u"/>
            </a:pPr>
            <a:endParaRPr lang="en-US" altLang="ja-JP" dirty="0"/>
          </a:p>
          <a:p>
            <a:pPr>
              <a:buFont typeface="Wingdings" pitchFamily="2" charset="2"/>
              <a:buChar char="u"/>
            </a:pPr>
            <a:r>
              <a:rPr lang="en-US" altLang="ja-JP" dirty="0" smtClean="0"/>
              <a:t> Intellectual reflection and emotional </a:t>
            </a:r>
            <a:r>
              <a:rPr lang="en-US" altLang="ja-JP" dirty="0" smtClean="0"/>
              <a:t>mode of reflection   </a:t>
            </a:r>
          </a:p>
          <a:p>
            <a:pPr marL="0" indent="0">
              <a:buNone/>
            </a:pPr>
            <a:r>
              <a:rPr lang="en-US" altLang="ja-JP" dirty="0"/>
              <a:t> </a:t>
            </a:r>
            <a:r>
              <a:rPr lang="en-US" altLang="ja-JP" dirty="0" smtClean="0"/>
              <a:t>   sense of agent  valuing </a:t>
            </a:r>
            <a:r>
              <a:rPr lang="en-US" altLang="ja-JP" dirty="0" smtClean="0"/>
              <a:t>aesthetically</a:t>
            </a:r>
          </a:p>
          <a:p>
            <a:pPr marL="0" indent="0">
              <a:buNone/>
            </a:pPr>
            <a:endParaRPr lang="en-US" altLang="ja-JP" dirty="0" smtClean="0"/>
          </a:p>
          <a:p>
            <a:pPr>
              <a:buFont typeface="Wingdings" pitchFamily="2" charset="2"/>
              <a:buChar char="u"/>
            </a:pPr>
            <a:r>
              <a:rPr lang="en-US" altLang="ja-JP" dirty="0"/>
              <a:t> </a:t>
            </a:r>
            <a:r>
              <a:rPr lang="en-US" altLang="ja-JP" dirty="0"/>
              <a:t>Meaning making from broader and high-order </a:t>
            </a:r>
            <a:r>
              <a:rPr lang="en-US" altLang="ja-JP" dirty="0" smtClean="0"/>
              <a:t>perspectives or connecting other cases as role of Supervisor</a:t>
            </a:r>
            <a:r>
              <a:rPr lang="en-US" altLang="ja-JP" dirty="0" smtClean="0"/>
              <a:t>, and  experienced teacher</a:t>
            </a:r>
          </a:p>
          <a:p>
            <a:pPr>
              <a:buFont typeface="Wingdings" pitchFamily="2" charset="2"/>
              <a:buChar char="u"/>
            </a:pPr>
            <a:endParaRPr lang="en-US" altLang="ja-JP" dirty="0" smtClean="0"/>
          </a:p>
          <a:p>
            <a:pPr marL="0" indent="0">
              <a:buNone/>
            </a:pPr>
            <a:endParaRPr lang="en-US" altLang="ja-JP" dirty="0"/>
          </a:p>
          <a:p>
            <a:pPr>
              <a:buFont typeface="Wingdings" pitchFamily="2" charset="2"/>
              <a:buChar char="u"/>
            </a:pPr>
            <a:endParaRPr lang="en-US" altLang="ja-JP" dirty="0" smtClean="0"/>
          </a:p>
          <a:p>
            <a:endParaRPr lang="en-US" altLang="ja-JP" dirty="0"/>
          </a:p>
          <a:p>
            <a:endParaRPr lang="en-US" altLang="ja-JP" dirty="0" smtClean="0"/>
          </a:p>
          <a:p>
            <a:endParaRPr kumimoji="1" lang="en-US" altLang="ja-JP" dirty="0"/>
          </a:p>
          <a:p>
            <a:endParaRPr kumimoji="1" lang="ja-JP" altLang="en-US" dirty="0"/>
          </a:p>
        </p:txBody>
      </p:sp>
    </p:spTree>
    <p:extLst>
      <p:ext uri="{BB962C8B-B14F-4D97-AF65-F5344CB8AC3E}">
        <p14:creationId xmlns:p14="http://schemas.microsoft.com/office/powerpoint/2010/main" val="41250827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dirty="0">
                <a:solidFill>
                  <a:srgbClr val="C00000"/>
                </a:solidFill>
                <a:latin typeface="Candara" pitchFamily="34" charset="0"/>
              </a:rPr>
              <a:t>Research Question </a:t>
            </a:r>
            <a:r>
              <a:rPr lang="en-US" altLang="ja-JP" dirty="0" smtClean="0">
                <a:solidFill>
                  <a:srgbClr val="C00000"/>
                </a:solidFill>
                <a:latin typeface="Candara" pitchFamily="34" charset="0"/>
              </a:rPr>
              <a:t>#3</a:t>
            </a:r>
            <a:endParaRPr kumimoji="1" lang="ja-JP" altLang="en-US" dirty="0">
              <a:solidFill>
                <a:srgbClr val="00B0F0"/>
              </a:solidFill>
              <a:latin typeface="Candara" pitchFamily="34" charset="0"/>
            </a:endParaRPr>
          </a:p>
        </p:txBody>
      </p:sp>
      <p:sp>
        <p:nvSpPr>
          <p:cNvPr id="3" name="コンテンツ プレースホルダー 2"/>
          <p:cNvSpPr>
            <a:spLocks noGrp="1"/>
          </p:cNvSpPr>
          <p:nvPr>
            <p:ph idx="1"/>
          </p:nvPr>
        </p:nvSpPr>
        <p:spPr/>
        <p:txBody>
          <a:bodyPr/>
          <a:lstStyle/>
          <a:p>
            <a:pPr marL="0" indent="0">
              <a:buNone/>
            </a:pPr>
            <a:endParaRPr lang="en-US" altLang="ja-JP" dirty="0" smtClean="0">
              <a:latin typeface="Candara" pitchFamily="34" charset="0"/>
              <a:cs typeface="Arial" pitchFamily="34" charset="0"/>
            </a:endParaRPr>
          </a:p>
          <a:p>
            <a:pPr marL="0" indent="0">
              <a:buNone/>
            </a:pPr>
            <a:r>
              <a:rPr lang="en-US" altLang="ja-JP" dirty="0" smtClean="0">
                <a:latin typeface="Candara" pitchFamily="34" charset="0"/>
                <a:cs typeface="Arial" pitchFamily="34" charset="0"/>
              </a:rPr>
              <a:t>What </a:t>
            </a:r>
            <a:r>
              <a:rPr lang="en-US" altLang="ja-JP" dirty="0">
                <a:latin typeface="Candara" pitchFamily="34" charset="0"/>
                <a:cs typeface="Arial" pitchFamily="34" charset="0"/>
              </a:rPr>
              <a:t>are the design principles of </a:t>
            </a:r>
            <a:r>
              <a:rPr lang="en-US" altLang="ja-JP" dirty="0" smtClean="0">
                <a:latin typeface="Candara" pitchFamily="34" charset="0"/>
                <a:cs typeface="Arial" pitchFamily="34" charset="0"/>
              </a:rPr>
              <a:t>high-quality </a:t>
            </a:r>
            <a:r>
              <a:rPr lang="en-US" altLang="ja-JP" dirty="0">
                <a:latin typeface="Candara" pitchFamily="34" charset="0"/>
                <a:cs typeface="Arial" pitchFamily="34" charset="0"/>
              </a:rPr>
              <a:t>lesson studies? </a:t>
            </a:r>
            <a:endParaRPr lang="en-US" altLang="ja-JP" dirty="0" smtClean="0">
              <a:latin typeface="Candara" pitchFamily="34" charset="0"/>
              <a:cs typeface="Arial" pitchFamily="34" charset="0"/>
            </a:endParaRPr>
          </a:p>
          <a:p>
            <a:pPr marL="0" indent="0">
              <a:buNone/>
            </a:pPr>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3426974130"/>
      </p:ext>
    </p:extLst>
  </p:cSld>
  <p:clrMapOvr>
    <a:masterClrMapping/>
  </p:clrMapOvr>
  <p:transition>
    <p:cover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8" name="Object 4"/>
          <p:cNvGraphicFramePr>
            <a:graphicFrameLocks noChangeAspect="1"/>
          </p:cNvGraphicFramePr>
          <p:nvPr/>
        </p:nvGraphicFramePr>
        <p:xfrm>
          <a:off x="293688" y="3698875"/>
          <a:ext cx="3960812" cy="2700338"/>
        </p:xfrm>
        <a:graphic>
          <a:graphicData uri="http://schemas.openxmlformats.org/presentationml/2006/ole">
            <mc:AlternateContent xmlns:mc="http://schemas.openxmlformats.org/markup-compatibility/2006">
              <mc:Choice xmlns:v="urn:schemas-microsoft-com:vml" Requires="v">
                <p:oleObj spid="_x0000_s13378" name="花子" r:id="rId4" imgW="3671242" imgH="2701914" progId="">
                  <p:embed/>
                </p:oleObj>
              </mc:Choice>
              <mc:Fallback>
                <p:oleObj name="花子" r:id="rId4" imgW="3671242" imgH="2701914" progId="">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88" y="3698875"/>
                        <a:ext cx="3960812"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graphicFrame>
        <p:nvGraphicFramePr>
          <p:cNvPr id="26630" name="Object 6"/>
          <p:cNvGraphicFramePr>
            <a:graphicFrameLocks noChangeAspect="1"/>
          </p:cNvGraphicFramePr>
          <p:nvPr/>
        </p:nvGraphicFramePr>
        <p:xfrm>
          <a:off x="4572000" y="2763838"/>
          <a:ext cx="3960813" cy="3635375"/>
        </p:xfrm>
        <a:graphic>
          <a:graphicData uri="http://schemas.openxmlformats.org/presentationml/2006/ole">
            <mc:AlternateContent xmlns:mc="http://schemas.openxmlformats.org/markup-compatibility/2006">
              <mc:Choice xmlns:v="urn:schemas-microsoft-com:vml" Requires="v">
                <p:oleObj spid="_x0000_s13379" name="花子" r:id="rId6" imgW="3671242" imgH="3635341" progId="">
                  <p:embed/>
                </p:oleObj>
              </mc:Choice>
              <mc:Fallback>
                <p:oleObj name="花子" r:id="rId6" imgW="3671242" imgH="3635341" progId="">
                  <p:embed/>
                  <p:pic>
                    <p:nvPicPr>
                      <p:cNvPr id="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763838"/>
                        <a:ext cx="3960813" cy="36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sp>
        <p:nvSpPr>
          <p:cNvPr id="26631" name="Oval 7"/>
          <p:cNvSpPr>
            <a:spLocks noChangeArrowheads="1"/>
          </p:cNvSpPr>
          <p:nvPr/>
        </p:nvSpPr>
        <p:spPr bwMode="auto">
          <a:xfrm>
            <a:off x="2454275" y="4329113"/>
            <a:ext cx="1528763" cy="720725"/>
          </a:xfrm>
          <a:prstGeom prst="ellipse">
            <a:avLst/>
          </a:prstGeom>
          <a:solidFill>
            <a:schemeClr val="bg1"/>
          </a:solidFill>
          <a:ln w="12700" algn="ctr">
            <a:solidFill>
              <a:schemeClr val="tx1"/>
            </a:solidFill>
            <a:round/>
            <a:headEnd/>
            <a:tailEnd type="none" w="lg"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ctr" fontAlgn="base">
              <a:lnSpc>
                <a:spcPct val="70000"/>
              </a:lnSpc>
              <a:spcBef>
                <a:spcPct val="20000"/>
              </a:spcBef>
              <a:spcAft>
                <a:spcPct val="0"/>
              </a:spcAft>
              <a:defRPr/>
            </a:pPr>
            <a:r>
              <a:rPr lang="en-US" altLang="ja-JP" sz="2000" dirty="0">
                <a:solidFill>
                  <a:srgbClr val="00B0F0"/>
                </a:solidFill>
                <a:effectLst>
                  <a:outerShdw blurRad="38100" dist="38100" dir="2700000" algn="tl">
                    <a:srgbClr val="000000"/>
                  </a:outerShdw>
                </a:effectLst>
                <a:ea typeface="ＤＦ特太ゴシック体" pitchFamily="49" charset="-128"/>
              </a:rPr>
              <a:t>R</a:t>
            </a:r>
            <a:r>
              <a:rPr lang="en-US" altLang="ja-JP" sz="2000" dirty="0" smtClean="0">
                <a:solidFill>
                  <a:srgbClr val="00B0F0"/>
                </a:solidFill>
                <a:effectLst>
                  <a:outerShdw blurRad="38100" dist="38100" dir="2700000" algn="tl">
                    <a:srgbClr val="000000"/>
                  </a:outerShdw>
                </a:effectLst>
                <a:ea typeface="ＤＦ特太ゴシック体" pitchFamily="49" charset="-128"/>
              </a:rPr>
              <a:t>edesign</a:t>
            </a:r>
            <a:endParaRPr lang="en-US" altLang="ja-JP" sz="2000" dirty="0">
              <a:solidFill>
                <a:srgbClr val="00B0F0"/>
              </a:solidFill>
              <a:effectLst>
                <a:outerShdw blurRad="38100" dist="38100" dir="2700000" algn="tl">
                  <a:srgbClr val="000000"/>
                </a:outerShdw>
              </a:effectLst>
              <a:ea typeface="ＤＦ特太ゴシック体" pitchFamily="49" charset="-128"/>
            </a:endParaRPr>
          </a:p>
        </p:txBody>
      </p:sp>
      <p:sp>
        <p:nvSpPr>
          <p:cNvPr id="26632" name="Oval 8"/>
          <p:cNvSpPr>
            <a:spLocks noChangeArrowheads="1"/>
          </p:cNvSpPr>
          <p:nvPr/>
        </p:nvSpPr>
        <p:spPr bwMode="auto">
          <a:xfrm>
            <a:off x="746125" y="4149725"/>
            <a:ext cx="1528763" cy="720725"/>
          </a:xfrm>
          <a:prstGeom prst="ellipse">
            <a:avLst/>
          </a:prstGeom>
          <a:solidFill>
            <a:schemeClr val="bg1"/>
          </a:solidFill>
          <a:ln w="12700" algn="ctr">
            <a:solidFill>
              <a:schemeClr val="tx1"/>
            </a:solidFill>
            <a:round/>
            <a:headEnd/>
            <a:tailEnd type="none" w="lg"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ctr" fontAlgn="base">
              <a:lnSpc>
                <a:spcPct val="70000"/>
              </a:lnSpc>
              <a:spcBef>
                <a:spcPct val="20000"/>
              </a:spcBef>
              <a:spcAft>
                <a:spcPct val="0"/>
              </a:spcAft>
              <a:defRPr/>
            </a:pPr>
            <a:r>
              <a:rPr lang="en-US" altLang="ja-JP" dirty="0">
                <a:solidFill>
                  <a:srgbClr val="FFFFFF"/>
                </a:solidFill>
                <a:effectLst>
                  <a:outerShdw blurRad="38100" dist="38100" dir="2700000" algn="tl">
                    <a:srgbClr val="000000"/>
                  </a:outerShdw>
                </a:effectLst>
                <a:latin typeface="Candara" pitchFamily="34" charset="0"/>
                <a:ea typeface="ＤＦ特太ゴシック体" pitchFamily="49" charset="-128"/>
              </a:rPr>
              <a:t>Open class</a:t>
            </a:r>
          </a:p>
          <a:p>
            <a:pPr algn="ctr" fontAlgn="base">
              <a:lnSpc>
                <a:spcPct val="70000"/>
              </a:lnSpc>
              <a:spcBef>
                <a:spcPct val="20000"/>
              </a:spcBef>
              <a:spcAft>
                <a:spcPct val="0"/>
              </a:spcAft>
              <a:defRPr/>
            </a:pPr>
            <a:r>
              <a:rPr lang="en-US" altLang="ja-JP" dirty="0">
                <a:solidFill>
                  <a:srgbClr val="FFFFFF"/>
                </a:solidFill>
                <a:effectLst>
                  <a:outerShdw blurRad="38100" dist="38100" dir="2700000" algn="tl">
                    <a:srgbClr val="000000"/>
                  </a:outerShdw>
                </a:effectLst>
                <a:latin typeface="Candara" pitchFamily="34" charset="0"/>
                <a:ea typeface="ＤＦ特太ゴシック体" pitchFamily="49" charset="-128"/>
              </a:rPr>
              <a:t>lesson</a:t>
            </a:r>
          </a:p>
        </p:txBody>
      </p:sp>
      <p:sp>
        <p:nvSpPr>
          <p:cNvPr id="26633" name="Oval 9"/>
          <p:cNvSpPr>
            <a:spLocks noChangeArrowheads="1"/>
          </p:cNvSpPr>
          <p:nvPr/>
        </p:nvSpPr>
        <p:spPr bwMode="auto">
          <a:xfrm>
            <a:off x="5699125" y="4149725"/>
            <a:ext cx="1528763" cy="720725"/>
          </a:xfrm>
          <a:prstGeom prst="ellipse">
            <a:avLst/>
          </a:prstGeom>
          <a:solidFill>
            <a:schemeClr val="bg1"/>
          </a:solidFill>
          <a:ln w="12700" algn="ctr">
            <a:solidFill>
              <a:schemeClr val="tx1"/>
            </a:solidFill>
            <a:round/>
            <a:headEnd/>
            <a:tailEnd type="none" w="lg"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ctr" fontAlgn="base">
              <a:lnSpc>
                <a:spcPct val="70000"/>
              </a:lnSpc>
              <a:spcBef>
                <a:spcPct val="20000"/>
              </a:spcBef>
              <a:spcAft>
                <a:spcPct val="0"/>
              </a:spcAft>
              <a:defRPr/>
            </a:pPr>
            <a:r>
              <a:rPr lang="en-US" altLang="ja-JP" sz="2000" dirty="0">
                <a:solidFill>
                  <a:srgbClr val="FFFFFF"/>
                </a:solidFill>
                <a:effectLst>
                  <a:outerShdw blurRad="38100" dist="38100" dir="2700000" algn="tl">
                    <a:srgbClr val="000000"/>
                  </a:outerShdw>
                </a:effectLst>
                <a:latin typeface="Candara" pitchFamily="34" charset="0"/>
                <a:ea typeface="ＤＦ特太ゴシック体" pitchFamily="49" charset="-128"/>
              </a:rPr>
              <a:t>LS conference</a:t>
            </a:r>
          </a:p>
        </p:txBody>
      </p:sp>
      <p:sp>
        <p:nvSpPr>
          <p:cNvPr id="26634" name="Oval 10"/>
          <p:cNvSpPr>
            <a:spLocks noChangeArrowheads="1"/>
          </p:cNvSpPr>
          <p:nvPr/>
        </p:nvSpPr>
        <p:spPr bwMode="auto">
          <a:xfrm>
            <a:off x="6642100" y="3429000"/>
            <a:ext cx="1528763" cy="720725"/>
          </a:xfrm>
          <a:prstGeom prst="ellipse">
            <a:avLst/>
          </a:prstGeom>
          <a:solidFill>
            <a:schemeClr val="bg1"/>
          </a:solidFill>
          <a:ln w="12700" algn="ctr">
            <a:solidFill>
              <a:schemeClr val="tx1"/>
            </a:solidFill>
            <a:round/>
            <a:headEnd/>
            <a:tailEnd type="none" w="lg"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ctr" fontAlgn="base">
              <a:lnSpc>
                <a:spcPct val="70000"/>
              </a:lnSpc>
              <a:spcBef>
                <a:spcPct val="20000"/>
              </a:spcBef>
              <a:spcAft>
                <a:spcPct val="0"/>
              </a:spcAft>
              <a:defRPr/>
            </a:pPr>
            <a:r>
              <a:rPr lang="en-US" altLang="ja-JP" sz="2000" dirty="0">
                <a:solidFill>
                  <a:srgbClr val="00B0F0"/>
                </a:solidFill>
                <a:effectLst>
                  <a:outerShdw blurRad="38100" dist="38100" dir="2700000" algn="tl">
                    <a:srgbClr val="000000"/>
                  </a:outerShdw>
                </a:effectLst>
                <a:latin typeface="Candara" pitchFamily="34" charset="0"/>
                <a:ea typeface="ＤＦ特太ゴシック体" pitchFamily="49" charset="-128"/>
              </a:rPr>
              <a:t>R</a:t>
            </a:r>
            <a:r>
              <a:rPr lang="en-US" altLang="ja-JP" sz="2000" dirty="0" smtClean="0">
                <a:solidFill>
                  <a:srgbClr val="00B0F0"/>
                </a:solidFill>
                <a:effectLst>
                  <a:outerShdw blurRad="38100" dist="38100" dir="2700000" algn="tl">
                    <a:srgbClr val="000000"/>
                  </a:outerShdw>
                </a:effectLst>
                <a:latin typeface="Candara" pitchFamily="34" charset="0"/>
                <a:ea typeface="ＤＦ特太ゴシック体" pitchFamily="49" charset="-128"/>
              </a:rPr>
              <a:t>edesign</a:t>
            </a:r>
            <a:endParaRPr lang="en-US" altLang="ja-JP" sz="2000" dirty="0">
              <a:solidFill>
                <a:srgbClr val="00B0F0"/>
              </a:solidFill>
              <a:effectLst>
                <a:outerShdw blurRad="38100" dist="38100" dir="2700000" algn="tl">
                  <a:srgbClr val="000000"/>
                </a:outerShdw>
              </a:effectLst>
              <a:latin typeface="Candara" pitchFamily="34" charset="0"/>
              <a:ea typeface="ＤＦ特太ゴシック体" pitchFamily="49" charset="-128"/>
            </a:endParaRPr>
          </a:p>
        </p:txBody>
      </p:sp>
      <p:sp>
        <p:nvSpPr>
          <p:cNvPr id="26635" name="Oval 11"/>
          <p:cNvSpPr>
            <a:spLocks noChangeArrowheads="1"/>
          </p:cNvSpPr>
          <p:nvPr/>
        </p:nvSpPr>
        <p:spPr bwMode="auto">
          <a:xfrm>
            <a:off x="4933950" y="3249613"/>
            <a:ext cx="1528763" cy="720725"/>
          </a:xfrm>
          <a:prstGeom prst="ellipse">
            <a:avLst/>
          </a:prstGeom>
          <a:solidFill>
            <a:schemeClr val="bg1"/>
          </a:solidFill>
          <a:ln w="12700" algn="ctr">
            <a:solidFill>
              <a:schemeClr val="tx1"/>
            </a:solidFill>
            <a:round/>
            <a:headEnd/>
            <a:tailEnd type="none" w="lg"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ctr" fontAlgn="base">
              <a:lnSpc>
                <a:spcPct val="70000"/>
              </a:lnSpc>
              <a:spcBef>
                <a:spcPct val="20000"/>
              </a:spcBef>
              <a:spcAft>
                <a:spcPct val="0"/>
              </a:spcAft>
              <a:defRPr/>
            </a:pPr>
            <a:r>
              <a:rPr lang="en-US" altLang="ja-JP" sz="2000" dirty="0">
                <a:solidFill>
                  <a:srgbClr val="FFFFFF"/>
                </a:solidFill>
                <a:effectLst>
                  <a:outerShdw blurRad="38100" dist="38100" dir="2700000" algn="tl">
                    <a:srgbClr val="000000"/>
                  </a:outerShdw>
                </a:effectLst>
                <a:latin typeface="Candara" pitchFamily="34" charset="0"/>
                <a:ea typeface="ＤＦ特太ゴシック体" pitchFamily="49" charset="-128"/>
              </a:rPr>
              <a:t>Open class </a:t>
            </a:r>
            <a:endParaRPr lang="en-US" altLang="ja-JP" sz="2000" dirty="0" smtClean="0">
              <a:solidFill>
                <a:srgbClr val="FFFFFF"/>
              </a:solidFill>
              <a:effectLst>
                <a:outerShdw blurRad="38100" dist="38100" dir="2700000" algn="tl">
                  <a:srgbClr val="000000"/>
                </a:outerShdw>
              </a:effectLst>
              <a:latin typeface="Candara" pitchFamily="34" charset="0"/>
              <a:ea typeface="ＤＦ特太ゴシック体" pitchFamily="49" charset="-128"/>
            </a:endParaRPr>
          </a:p>
          <a:p>
            <a:pPr algn="ctr" fontAlgn="base">
              <a:lnSpc>
                <a:spcPct val="70000"/>
              </a:lnSpc>
              <a:spcBef>
                <a:spcPct val="20000"/>
              </a:spcBef>
              <a:spcAft>
                <a:spcPct val="0"/>
              </a:spcAft>
              <a:defRPr/>
            </a:pPr>
            <a:r>
              <a:rPr lang="en-US" altLang="ja-JP" sz="2000" dirty="0" smtClean="0">
                <a:solidFill>
                  <a:srgbClr val="FFFFFF"/>
                </a:solidFill>
                <a:effectLst>
                  <a:outerShdw blurRad="38100" dist="38100" dir="2700000" algn="tl">
                    <a:srgbClr val="000000"/>
                  </a:outerShdw>
                </a:effectLst>
                <a:latin typeface="Candara" pitchFamily="34" charset="0"/>
                <a:ea typeface="ＤＦ特太ゴシック体" pitchFamily="49" charset="-128"/>
              </a:rPr>
              <a:t>seminar</a:t>
            </a:r>
            <a:endParaRPr lang="en-US" altLang="ja-JP" sz="2000" dirty="0">
              <a:solidFill>
                <a:srgbClr val="FFFFFF"/>
              </a:solidFill>
              <a:effectLst>
                <a:outerShdw blurRad="38100" dist="38100" dir="2700000" algn="tl">
                  <a:srgbClr val="000000"/>
                </a:outerShdw>
              </a:effectLst>
              <a:latin typeface="Candara" pitchFamily="34" charset="0"/>
              <a:ea typeface="ＤＦ特太ゴシック体" pitchFamily="49" charset="-128"/>
            </a:endParaRPr>
          </a:p>
        </p:txBody>
      </p:sp>
      <p:sp>
        <p:nvSpPr>
          <p:cNvPr id="26636" name="AutoShape 12"/>
          <p:cNvSpPr>
            <a:spLocks noChangeArrowheads="1"/>
          </p:cNvSpPr>
          <p:nvPr/>
        </p:nvSpPr>
        <p:spPr bwMode="auto">
          <a:xfrm>
            <a:off x="182563" y="2843213"/>
            <a:ext cx="2857500" cy="585787"/>
          </a:xfrm>
          <a:prstGeom prst="bevel">
            <a:avLst>
              <a:gd name="adj" fmla="val 12500"/>
            </a:avLst>
          </a:prstGeom>
          <a:solidFill>
            <a:srgbClr val="3366FF"/>
          </a:solidFill>
          <a:ln w="12700">
            <a:solidFill>
              <a:schemeClr val="tx1"/>
            </a:solidFill>
            <a:miter lim="800000"/>
            <a:headEnd/>
            <a:tailEnd type="none" w="lg"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ctr" fontAlgn="base">
              <a:lnSpc>
                <a:spcPct val="70000"/>
              </a:lnSpc>
              <a:spcBef>
                <a:spcPct val="20000"/>
              </a:spcBef>
              <a:spcAft>
                <a:spcPct val="0"/>
              </a:spcAft>
              <a:defRPr/>
            </a:pPr>
            <a:r>
              <a:rPr lang="en-US" altLang="ja-JP" sz="2000" b="1" dirty="0">
                <a:solidFill>
                  <a:srgbClr val="FFFF00"/>
                </a:solidFill>
                <a:effectLst>
                  <a:outerShdw blurRad="38100" dist="38100" dir="2700000" algn="tl">
                    <a:srgbClr val="000000"/>
                  </a:outerShdw>
                </a:effectLst>
                <a:latin typeface="Candara" pitchFamily="34" charset="0"/>
                <a:ea typeface="ＤＦ特太ゴシック体" pitchFamily="49" charset="-128"/>
              </a:rPr>
              <a:t>Open house workshop</a:t>
            </a:r>
          </a:p>
        </p:txBody>
      </p:sp>
      <p:sp>
        <p:nvSpPr>
          <p:cNvPr id="26637" name="AutoShape 13"/>
          <p:cNvSpPr>
            <a:spLocks noChangeArrowheads="1"/>
          </p:cNvSpPr>
          <p:nvPr/>
        </p:nvSpPr>
        <p:spPr bwMode="auto">
          <a:xfrm>
            <a:off x="1763713" y="2054225"/>
            <a:ext cx="3170237" cy="585788"/>
          </a:xfrm>
          <a:prstGeom prst="bevel">
            <a:avLst>
              <a:gd name="adj" fmla="val 12500"/>
            </a:avLst>
          </a:prstGeom>
          <a:solidFill>
            <a:srgbClr val="3366FF"/>
          </a:solidFill>
          <a:ln w="12700">
            <a:solidFill>
              <a:schemeClr val="tx1"/>
            </a:solidFill>
            <a:miter lim="800000"/>
            <a:headEnd/>
            <a:tailEnd type="none" w="lg"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ctr" fontAlgn="base">
              <a:lnSpc>
                <a:spcPct val="70000"/>
              </a:lnSpc>
              <a:spcBef>
                <a:spcPct val="20000"/>
              </a:spcBef>
              <a:spcAft>
                <a:spcPct val="0"/>
              </a:spcAft>
              <a:defRPr/>
            </a:pPr>
            <a:r>
              <a:rPr lang="en-US" altLang="ja-JP" sz="2800" b="1" dirty="0">
                <a:solidFill>
                  <a:srgbClr val="FFFF00"/>
                </a:solidFill>
                <a:effectLst>
                  <a:outerShdw blurRad="38100" dist="38100" dir="2700000" algn="tl">
                    <a:srgbClr val="000000"/>
                  </a:outerShdw>
                </a:effectLst>
                <a:latin typeface="Candara" pitchFamily="34" charset="0"/>
                <a:ea typeface="ＤＦ特太ゴシック体" pitchFamily="49" charset="-128"/>
              </a:rPr>
              <a:t>Summer seminar</a:t>
            </a:r>
          </a:p>
        </p:txBody>
      </p:sp>
      <p:sp>
        <p:nvSpPr>
          <p:cNvPr id="26638" name="AutoShape 14"/>
          <p:cNvSpPr>
            <a:spLocks noChangeArrowheads="1"/>
          </p:cNvSpPr>
          <p:nvPr/>
        </p:nvSpPr>
        <p:spPr bwMode="auto">
          <a:xfrm>
            <a:off x="5237163" y="1762125"/>
            <a:ext cx="2809875" cy="585788"/>
          </a:xfrm>
          <a:prstGeom prst="bevel">
            <a:avLst>
              <a:gd name="adj" fmla="val 12500"/>
            </a:avLst>
          </a:prstGeom>
          <a:solidFill>
            <a:srgbClr val="3366FF"/>
          </a:solidFill>
          <a:ln w="12700">
            <a:solidFill>
              <a:schemeClr val="tx1"/>
            </a:solidFill>
            <a:miter lim="800000"/>
            <a:headEnd/>
            <a:tailEnd type="none" w="lg"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ctr" fontAlgn="base">
              <a:lnSpc>
                <a:spcPct val="70000"/>
              </a:lnSpc>
              <a:spcBef>
                <a:spcPct val="20000"/>
              </a:spcBef>
              <a:spcAft>
                <a:spcPct val="0"/>
              </a:spcAft>
              <a:defRPr/>
            </a:pPr>
            <a:r>
              <a:rPr lang="en-US" altLang="ja-JP" sz="2800" b="1" dirty="0">
                <a:solidFill>
                  <a:srgbClr val="FFFF00"/>
                </a:solidFill>
                <a:effectLst>
                  <a:outerShdw blurRad="38100" dist="38100" dir="2700000" algn="tl">
                    <a:srgbClr val="000000"/>
                  </a:outerShdw>
                </a:effectLst>
                <a:latin typeface="Candara" pitchFamily="34" charset="0"/>
                <a:ea typeface="ＤＦ特太ゴシック体" pitchFamily="49" charset="-128"/>
              </a:rPr>
              <a:t>Spring seminar</a:t>
            </a:r>
          </a:p>
        </p:txBody>
      </p:sp>
      <p:sp>
        <p:nvSpPr>
          <p:cNvPr id="26639" name="AutoShape 15"/>
          <p:cNvSpPr>
            <a:spLocks noChangeArrowheads="1"/>
          </p:cNvSpPr>
          <p:nvPr/>
        </p:nvSpPr>
        <p:spPr bwMode="auto">
          <a:xfrm>
            <a:off x="5699125" y="614363"/>
            <a:ext cx="3244850" cy="585787"/>
          </a:xfrm>
          <a:prstGeom prst="bevel">
            <a:avLst>
              <a:gd name="adj" fmla="val 12500"/>
            </a:avLst>
          </a:prstGeom>
          <a:solidFill>
            <a:srgbClr val="3366FF"/>
          </a:solidFill>
          <a:ln w="12700">
            <a:solidFill>
              <a:schemeClr val="tx1"/>
            </a:solidFill>
            <a:miter lim="800000"/>
            <a:headEnd/>
            <a:tailEnd type="none" w="lg"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ctr" fontAlgn="base">
              <a:lnSpc>
                <a:spcPct val="70000"/>
              </a:lnSpc>
              <a:spcBef>
                <a:spcPct val="20000"/>
              </a:spcBef>
              <a:spcAft>
                <a:spcPct val="0"/>
              </a:spcAft>
              <a:defRPr/>
            </a:pPr>
            <a:r>
              <a:rPr lang="en-US" altLang="ja-JP" sz="2800" b="1" dirty="0">
                <a:solidFill>
                  <a:srgbClr val="FFFF00"/>
                </a:solidFill>
                <a:effectLst>
                  <a:outerShdw blurRad="38100" dist="38100" dir="2700000" algn="tl">
                    <a:srgbClr val="000000"/>
                  </a:outerShdw>
                </a:effectLst>
                <a:latin typeface="Candara" pitchFamily="34" charset="0"/>
                <a:ea typeface="ＤＦ特太ゴシック体" pitchFamily="49" charset="-128"/>
              </a:rPr>
              <a:t>Research meeting</a:t>
            </a:r>
          </a:p>
        </p:txBody>
      </p:sp>
      <p:cxnSp>
        <p:nvCxnSpPr>
          <p:cNvPr id="26640" name="AutoShape 16"/>
          <p:cNvCxnSpPr>
            <a:cxnSpLocks noChangeShapeType="1"/>
            <a:stCxn id="26632" idx="3"/>
            <a:endCxn id="26641" idx="2"/>
          </p:cNvCxnSpPr>
          <p:nvPr/>
        </p:nvCxnSpPr>
        <p:spPr bwMode="auto">
          <a:xfrm rot="16200000" flipH="1">
            <a:off x="918369" y="4817269"/>
            <a:ext cx="644525" cy="541337"/>
          </a:xfrm>
          <a:prstGeom prst="curvedConnector2">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sp>
        <p:nvSpPr>
          <p:cNvPr id="26641" name="Oval 17"/>
          <p:cNvSpPr>
            <a:spLocks noChangeArrowheads="1"/>
          </p:cNvSpPr>
          <p:nvPr/>
        </p:nvSpPr>
        <p:spPr bwMode="auto">
          <a:xfrm>
            <a:off x="1511300" y="5049838"/>
            <a:ext cx="1528763" cy="720725"/>
          </a:xfrm>
          <a:prstGeom prst="ellipse">
            <a:avLst/>
          </a:prstGeom>
          <a:solidFill>
            <a:schemeClr val="bg1"/>
          </a:solidFill>
          <a:ln w="12700" algn="ctr">
            <a:solidFill>
              <a:schemeClr val="tx1"/>
            </a:solidFill>
            <a:round/>
            <a:headEnd/>
            <a:tailEnd type="none" w="lg"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ctr" fontAlgn="base">
              <a:lnSpc>
                <a:spcPct val="70000"/>
              </a:lnSpc>
              <a:spcBef>
                <a:spcPct val="20000"/>
              </a:spcBef>
              <a:spcAft>
                <a:spcPct val="0"/>
              </a:spcAft>
              <a:defRPr/>
            </a:pPr>
            <a:r>
              <a:rPr lang="en-US" altLang="ja-JP" sz="2000" dirty="0">
                <a:solidFill>
                  <a:srgbClr val="FFFFFF"/>
                </a:solidFill>
                <a:effectLst>
                  <a:outerShdw blurRad="38100" dist="38100" dir="2700000" algn="tl">
                    <a:srgbClr val="000000"/>
                  </a:outerShdw>
                </a:effectLst>
                <a:latin typeface="Candara" pitchFamily="34" charset="0"/>
                <a:ea typeface="ＤＦ特太ゴシック体" pitchFamily="49" charset="-128"/>
              </a:rPr>
              <a:t>LS conference</a:t>
            </a:r>
          </a:p>
        </p:txBody>
      </p:sp>
      <p:cxnSp>
        <p:nvCxnSpPr>
          <p:cNvPr id="26642" name="AutoShape 18"/>
          <p:cNvCxnSpPr>
            <a:cxnSpLocks noChangeShapeType="1"/>
            <a:stCxn id="26641" idx="6"/>
            <a:endCxn id="26631" idx="5"/>
          </p:cNvCxnSpPr>
          <p:nvPr/>
        </p:nvCxnSpPr>
        <p:spPr bwMode="auto">
          <a:xfrm flipV="1">
            <a:off x="3040063" y="4945063"/>
            <a:ext cx="719137" cy="465137"/>
          </a:xfrm>
          <a:prstGeom prst="curvedConnector2">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cxnSp>
        <p:nvCxnSpPr>
          <p:cNvPr id="26643" name="AutoShape 19"/>
          <p:cNvCxnSpPr>
            <a:cxnSpLocks noChangeShapeType="1"/>
            <a:stCxn id="26631" idx="0"/>
            <a:endCxn id="26632" idx="0"/>
          </p:cNvCxnSpPr>
          <p:nvPr/>
        </p:nvCxnSpPr>
        <p:spPr bwMode="auto">
          <a:xfrm rot="5400000" flipH="1">
            <a:off x="2275681" y="3385344"/>
            <a:ext cx="179388" cy="1708150"/>
          </a:xfrm>
          <a:prstGeom prst="curvedConnector3">
            <a:avLst>
              <a:gd name="adj1" fmla="val 227435"/>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sp>
        <p:nvSpPr>
          <p:cNvPr id="26644" name="Line 20"/>
          <p:cNvSpPr>
            <a:spLocks noChangeShapeType="1"/>
          </p:cNvSpPr>
          <p:nvPr/>
        </p:nvSpPr>
        <p:spPr bwMode="auto">
          <a:xfrm flipV="1">
            <a:off x="3581400" y="2640013"/>
            <a:ext cx="0" cy="1768475"/>
          </a:xfrm>
          <a:prstGeom prst="line">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a typeface="ＭＳ Ｐゴシック" pitchFamily="50" charset="-128"/>
            </a:endParaRPr>
          </a:p>
        </p:txBody>
      </p:sp>
      <p:sp>
        <p:nvSpPr>
          <p:cNvPr id="26645" name="Line 21"/>
          <p:cNvSpPr>
            <a:spLocks noChangeShapeType="1"/>
          </p:cNvSpPr>
          <p:nvPr/>
        </p:nvSpPr>
        <p:spPr bwMode="auto">
          <a:xfrm>
            <a:off x="4254500" y="2640013"/>
            <a:ext cx="0" cy="788987"/>
          </a:xfrm>
          <a:prstGeom prst="line">
            <a:avLst/>
          </a:prstGeom>
          <a:noFill/>
          <a:ln w="50800">
            <a:solidFill>
              <a:srgbClr val="00008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a typeface="ＭＳ Ｐゴシック" pitchFamily="50" charset="-128"/>
            </a:endParaRPr>
          </a:p>
        </p:txBody>
      </p:sp>
      <p:sp>
        <p:nvSpPr>
          <p:cNvPr id="26646" name="Line 22"/>
          <p:cNvSpPr>
            <a:spLocks noChangeShapeType="1"/>
          </p:cNvSpPr>
          <p:nvPr/>
        </p:nvSpPr>
        <p:spPr bwMode="auto">
          <a:xfrm>
            <a:off x="4254500" y="3429000"/>
            <a:ext cx="679450" cy="0"/>
          </a:xfrm>
          <a:prstGeom prst="line">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a typeface="ＭＳ Ｐゴシック" pitchFamily="50" charset="-128"/>
            </a:endParaRPr>
          </a:p>
        </p:txBody>
      </p:sp>
      <p:sp>
        <p:nvSpPr>
          <p:cNvPr id="26647" name="Line 23"/>
          <p:cNvSpPr>
            <a:spLocks noChangeShapeType="1"/>
          </p:cNvSpPr>
          <p:nvPr/>
        </p:nvSpPr>
        <p:spPr bwMode="auto">
          <a:xfrm>
            <a:off x="341313" y="3429000"/>
            <a:ext cx="0" cy="979488"/>
          </a:xfrm>
          <a:prstGeom prst="line">
            <a:avLst/>
          </a:prstGeom>
          <a:noFill/>
          <a:ln w="50800">
            <a:solidFill>
              <a:srgbClr val="00008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a typeface="ＭＳ Ｐゴシック" pitchFamily="50" charset="-128"/>
            </a:endParaRPr>
          </a:p>
        </p:txBody>
      </p:sp>
      <p:sp>
        <p:nvSpPr>
          <p:cNvPr id="26648" name="Line 24"/>
          <p:cNvSpPr>
            <a:spLocks noChangeShapeType="1"/>
          </p:cNvSpPr>
          <p:nvPr/>
        </p:nvSpPr>
        <p:spPr bwMode="auto">
          <a:xfrm>
            <a:off x="341313" y="4408488"/>
            <a:ext cx="404812" cy="0"/>
          </a:xfrm>
          <a:prstGeom prst="line">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a typeface="ＭＳ Ｐゴシック" pitchFamily="50" charset="-128"/>
            </a:endParaRPr>
          </a:p>
        </p:txBody>
      </p:sp>
      <p:cxnSp>
        <p:nvCxnSpPr>
          <p:cNvPr id="26649" name="AutoShape 25"/>
          <p:cNvCxnSpPr>
            <a:cxnSpLocks noChangeShapeType="1"/>
            <a:stCxn id="26635" idx="3"/>
            <a:endCxn id="26633" idx="2"/>
          </p:cNvCxnSpPr>
          <p:nvPr/>
        </p:nvCxnSpPr>
        <p:spPr bwMode="auto">
          <a:xfrm rot="16200000" flipH="1">
            <a:off x="5106194" y="3917157"/>
            <a:ext cx="644525" cy="541337"/>
          </a:xfrm>
          <a:prstGeom prst="curvedConnector2">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cxnSp>
        <p:nvCxnSpPr>
          <p:cNvPr id="26650" name="AutoShape 26"/>
          <p:cNvCxnSpPr>
            <a:cxnSpLocks noChangeShapeType="1"/>
            <a:stCxn id="26633" idx="6"/>
            <a:endCxn id="26634" idx="5"/>
          </p:cNvCxnSpPr>
          <p:nvPr/>
        </p:nvCxnSpPr>
        <p:spPr bwMode="auto">
          <a:xfrm flipV="1">
            <a:off x="7227888" y="4044950"/>
            <a:ext cx="719137" cy="465138"/>
          </a:xfrm>
          <a:prstGeom prst="curvedConnector2">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cxnSp>
        <p:nvCxnSpPr>
          <p:cNvPr id="26651" name="AutoShape 27"/>
          <p:cNvCxnSpPr>
            <a:cxnSpLocks noChangeShapeType="1"/>
            <a:stCxn id="26634" idx="0"/>
            <a:endCxn id="26635" idx="0"/>
          </p:cNvCxnSpPr>
          <p:nvPr/>
        </p:nvCxnSpPr>
        <p:spPr bwMode="auto">
          <a:xfrm rot="5400000" flipH="1">
            <a:off x="6463506" y="2485232"/>
            <a:ext cx="179387" cy="1708150"/>
          </a:xfrm>
          <a:prstGeom prst="curvedConnector3">
            <a:avLst>
              <a:gd name="adj1" fmla="val 227435"/>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sp>
        <p:nvSpPr>
          <p:cNvPr id="26652" name="Line 28"/>
          <p:cNvSpPr>
            <a:spLocks noChangeShapeType="1"/>
          </p:cNvSpPr>
          <p:nvPr/>
        </p:nvSpPr>
        <p:spPr bwMode="auto">
          <a:xfrm flipV="1">
            <a:off x="7723188" y="2347913"/>
            <a:ext cx="0" cy="1081087"/>
          </a:xfrm>
          <a:prstGeom prst="line">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a typeface="ＭＳ Ｐゴシック" pitchFamily="50" charset="-128"/>
            </a:endParaRPr>
          </a:p>
        </p:txBody>
      </p:sp>
      <p:cxnSp>
        <p:nvCxnSpPr>
          <p:cNvPr id="26653" name="AutoShape 29"/>
          <p:cNvCxnSpPr>
            <a:cxnSpLocks noChangeShapeType="1"/>
            <a:stCxn id="26638" idx="0"/>
          </p:cNvCxnSpPr>
          <p:nvPr/>
        </p:nvCxnSpPr>
        <p:spPr bwMode="auto">
          <a:xfrm flipV="1">
            <a:off x="8047038" y="2054225"/>
            <a:ext cx="485775" cy="1588"/>
          </a:xfrm>
          <a:prstGeom prst="straightConnector1">
            <a:avLst/>
          </a:prstGeom>
          <a:noFill/>
          <a:ln w="50800">
            <a:solidFill>
              <a:srgbClr val="00008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sp>
        <p:nvSpPr>
          <p:cNvPr id="26654" name="Line 30"/>
          <p:cNvSpPr>
            <a:spLocks noChangeShapeType="1"/>
          </p:cNvSpPr>
          <p:nvPr/>
        </p:nvSpPr>
        <p:spPr bwMode="auto">
          <a:xfrm flipV="1">
            <a:off x="8532813" y="1200150"/>
            <a:ext cx="0" cy="854075"/>
          </a:xfrm>
          <a:prstGeom prst="line">
            <a:avLst/>
          </a:prstGeom>
          <a:noFill/>
          <a:ln w="50800">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a typeface="ＭＳ Ｐゴシック" pitchFamily="50" charset="-128"/>
            </a:endParaRPr>
          </a:p>
        </p:txBody>
      </p:sp>
      <p:sp>
        <p:nvSpPr>
          <p:cNvPr id="26655" name="Text Box 31"/>
          <p:cNvSpPr txBox="1">
            <a:spLocks noChangeArrowheads="1"/>
          </p:cNvSpPr>
          <p:nvPr/>
        </p:nvSpPr>
        <p:spPr bwMode="auto">
          <a:xfrm>
            <a:off x="2162175" y="1663700"/>
            <a:ext cx="2836863" cy="4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a:tailEnd type="none" w="lg" len="lg"/>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defRPr kumimoji="1">
                <a:solidFill>
                  <a:schemeClr val="tx1"/>
                </a:solidFill>
                <a:latin typeface="Arial" pitchFamily="34" charset="0"/>
              </a:defRPr>
            </a:lvl1pPr>
            <a:lvl2pPr marL="742950" indent="-285750">
              <a:defRPr kumimoji="1">
                <a:solidFill>
                  <a:schemeClr val="tx1"/>
                </a:solidFill>
                <a:latin typeface="Arial" pitchFamily="34" charset="0"/>
              </a:defRPr>
            </a:lvl2pPr>
            <a:lvl3pPr marL="1143000" indent="-228600">
              <a:defRPr kumimoji="1">
                <a:solidFill>
                  <a:schemeClr val="tx1"/>
                </a:solidFill>
                <a:latin typeface="Arial" pitchFamily="34" charset="0"/>
              </a:defRPr>
            </a:lvl3pPr>
            <a:lvl4pPr marL="1600200" indent="-228600">
              <a:defRPr kumimoji="1">
                <a:solidFill>
                  <a:schemeClr val="tx1"/>
                </a:solidFill>
                <a:latin typeface="Arial" pitchFamily="34" charset="0"/>
              </a:defRPr>
            </a:lvl4pPr>
            <a:lvl5pPr marL="2057400" indent="-228600">
              <a:defRPr kumimoji="1">
                <a:solidFill>
                  <a:schemeClr val="tx1"/>
                </a:solidFill>
                <a:latin typeface="Arial" pitchFamily="34" charset="0"/>
              </a:defRPr>
            </a:lvl5pPr>
            <a:lvl6pPr marL="2514600" indent="-228600" fontAlgn="base">
              <a:spcBef>
                <a:spcPct val="0"/>
              </a:spcBef>
              <a:spcAft>
                <a:spcPct val="0"/>
              </a:spcAft>
              <a:defRPr kumimoji="1">
                <a:solidFill>
                  <a:schemeClr val="tx1"/>
                </a:solidFill>
                <a:latin typeface="Arial" pitchFamily="34" charset="0"/>
              </a:defRPr>
            </a:lvl6pPr>
            <a:lvl7pPr marL="2971800" indent="-228600" fontAlgn="base">
              <a:spcBef>
                <a:spcPct val="0"/>
              </a:spcBef>
              <a:spcAft>
                <a:spcPct val="0"/>
              </a:spcAft>
              <a:defRPr kumimoji="1">
                <a:solidFill>
                  <a:schemeClr val="tx1"/>
                </a:solidFill>
                <a:latin typeface="Arial" pitchFamily="34" charset="0"/>
              </a:defRPr>
            </a:lvl7pPr>
            <a:lvl8pPr marL="3429000" indent="-228600" fontAlgn="base">
              <a:spcBef>
                <a:spcPct val="0"/>
              </a:spcBef>
              <a:spcAft>
                <a:spcPct val="0"/>
              </a:spcAft>
              <a:defRPr kumimoji="1">
                <a:solidFill>
                  <a:schemeClr val="tx1"/>
                </a:solidFill>
                <a:latin typeface="Arial" pitchFamily="34" charset="0"/>
              </a:defRPr>
            </a:lvl8pPr>
            <a:lvl9pPr marL="3886200" indent="-228600" fontAlgn="base">
              <a:spcBef>
                <a:spcPct val="0"/>
              </a:spcBef>
              <a:spcAft>
                <a:spcPct val="0"/>
              </a:spcAft>
              <a:defRPr kumimoji="1">
                <a:solidFill>
                  <a:schemeClr val="tx1"/>
                </a:solidFill>
                <a:latin typeface="Arial" pitchFamily="34" charset="0"/>
              </a:defRPr>
            </a:lvl9pPr>
          </a:lstStyle>
          <a:p>
            <a:pPr algn="ctr" fontAlgn="base">
              <a:lnSpc>
                <a:spcPct val="70000"/>
              </a:lnSpc>
              <a:spcBef>
                <a:spcPct val="50000"/>
              </a:spcBef>
              <a:spcAft>
                <a:spcPct val="0"/>
              </a:spcAft>
            </a:pPr>
            <a:r>
              <a:rPr lang="en-US" altLang="ja-JP" sz="2800" b="1" dirty="0">
                <a:solidFill>
                  <a:srgbClr val="000000"/>
                </a:solidFill>
                <a:latin typeface="Candara" pitchFamily="34" charset="0"/>
                <a:ea typeface="HG創英角ﾎﾟｯﾌﾟ体" pitchFamily="49" charset="-128"/>
              </a:rPr>
              <a:t>Writing report</a:t>
            </a:r>
          </a:p>
        </p:txBody>
      </p:sp>
      <p:sp>
        <p:nvSpPr>
          <p:cNvPr id="26656" name="Text Box 32"/>
          <p:cNvSpPr txBox="1">
            <a:spLocks noChangeArrowheads="1"/>
          </p:cNvSpPr>
          <p:nvPr/>
        </p:nvSpPr>
        <p:spPr bwMode="auto">
          <a:xfrm>
            <a:off x="5210175" y="1355725"/>
            <a:ext cx="2836863" cy="4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a:tailEnd type="none" w="lg" len="lg"/>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defRPr kumimoji="1">
                <a:solidFill>
                  <a:schemeClr val="tx1"/>
                </a:solidFill>
                <a:latin typeface="Arial" pitchFamily="34" charset="0"/>
              </a:defRPr>
            </a:lvl1pPr>
            <a:lvl2pPr marL="742950" indent="-285750">
              <a:defRPr kumimoji="1">
                <a:solidFill>
                  <a:schemeClr val="tx1"/>
                </a:solidFill>
                <a:latin typeface="Arial" pitchFamily="34" charset="0"/>
              </a:defRPr>
            </a:lvl2pPr>
            <a:lvl3pPr marL="1143000" indent="-228600">
              <a:defRPr kumimoji="1">
                <a:solidFill>
                  <a:schemeClr val="tx1"/>
                </a:solidFill>
                <a:latin typeface="Arial" pitchFamily="34" charset="0"/>
              </a:defRPr>
            </a:lvl3pPr>
            <a:lvl4pPr marL="1600200" indent="-228600">
              <a:defRPr kumimoji="1">
                <a:solidFill>
                  <a:schemeClr val="tx1"/>
                </a:solidFill>
                <a:latin typeface="Arial" pitchFamily="34" charset="0"/>
              </a:defRPr>
            </a:lvl4pPr>
            <a:lvl5pPr marL="2057400" indent="-228600">
              <a:defRPr kumimoji="1">
                <a:solidFill>
                  <a:schemeClr val="tx1"/>
                </a:solidFill>
                <a:latin typeface="Arial" pitchFamily="34" charset="0"/>
              </a:defRPr>
            </a:lvl5pPr>
            <a:lvl6pPr marL="2514600" indent="-228600" fontAlgn="base">
              <a:spcBef>
                <a:spcPct val="0"/>
              </a:spcBef>
              <a:spcAft>
                <a:spcPct val="0"/>
              </a:spcAft>
              <a:defRPr kumimoji="1">
                <a:solidFill>
                  <a:schemeClr val="tx1"/>
                </a:solidFill>
                <a:latin typeface="Arial" pitchFamily="34" charset="0"/>
              </a:defRPr>
            </a:lvl6pPr>
            <a:lvl7pPr marL="2971800" indent="-228600" fontAlgn="base">
              <a:spcBef>
                <a:spcPct val="0"/>
              </a:spcBef>
              <a:spcAft>
                <a:spcPct val="0"/>
              </a:spcAft>
              <a:defRPr kumimoji="1">
                <a:solidFill>
                  <a:schemeClr val="tx1"/>
                </a:solidFill>
                <a:latin typeface="Arial" pitchFamily="34" charset="0"/>
              </a:defRPr>
            </a:lvl7pPr>
            <a:lvl8pPr marL="3429000" indent="-228600" fontAlgn="base">
              <a:spcBef>
                <a:spcPct val="0"/>
              </a:spcBef>
              <a:spcAft>
                <a:spcPct val="0"/>
              </a:spcAft>
              <a:defRPr kumimoji="1">
                <a:solidFill>
                  <a:schemeClr val="tx1"/>
                </a:solidFill>
                <a:latin typeface="Arial" pitchFamily="34" charset="0"/>
              </a:defRPr>
            </a:lvl8pPr>
            <a:lvl9pPr marL="3886200" indent="-228600" fontAlgn="base">
              <a:spcBef>
                <a:spcPct val="0"/>
              </a:spcBef>
              <a:spcAft>
                <a:spcPct val="0"/>
              </a:spcAft>
              <a:defRPr kumimoji="1">
                <a:solidFill>
                  <a:schemeClr val="tx1"/>
                </a:solidFill>
                <a:latin typeface="Arial" pitchFamily="34" charset="0"/>
              </a:defRPr>
            </a:lvl9pPr>
          </a:lstStyle>
          <a:p>
            <a:pPr algn="ctr" fontAlgn="base">
              <a:lnSpc>
                <a:spcPct val="70000"/>
              </a:lnSpc>
              <a:spcBef>
                <a:spcPct val="50000"/>
              </a:spcBef>
              <a:spcAft>
                <a:spcPct val="0"/>
              </a:spcAft>
            </a:pPr>
            <a:r>
              <a:rPr lang="en-US" altLang="ja-JP" sz="2800" b="1" dirty="0">
                <a:solidFill>
                  <a:srgbClr val="000000"/>
                </a:solidFill>
                <a:latin typeface="Candara" pitchFamily="34" charset="0"/>
                <a:ea typeface="HG創英角ﾎﾟｯﾌﾟ体" pitchFamily="49" charset="-128"/>
              </a:rPr>
              <a:t>Writing report</a:t>
            </a:r>
          </a:p>
        </p:txBody>
      </p:sp>
      <p:sp>
        <p:nvSpPr>
          <p:cNvPr id="31" name="タイトル 3"/>
          <p:cNvSpPr txBox="1">
            <a:spLocks/>
          </p:cNvSpPr>
          <p:nvPr/>
        </p:nvSpPr>
        <p:spPr bwMode="auto">
          <a:xfrm>
            <a:off x="246946" y="60717"/>
            <a:ext cx="5586234"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Arial" pitchFamily="34" charset="0"/>
              </a:defRPr>
            </a:lvl1pPr>
            <a:lvl2pPr marL="742950" indent="-285750">
              <a:defRPr kumimoji="1">
                <a:solidFill>
                  <a:schemeClr val="tx1"/>
                </a:solidFill>
                <a:latin typeface="Arial" pitchFamily="34" charset="0"/>
              </a:defRPr>
            </a:lvl2pPr>
            <a:lvl3pPr marL="1143000" indent="-228600">
              <a:defRPr kumimoji="1">
                <a:solidFill>
                  <a:schemeClr val="tx1"/>
                </a:solidFill>
                <a:latin typeface="Arial" pitchFamily="34" charset="0"/>
              </a:defRPr>
            </a:lvl3pPr>
            <a:lvl4pPr marL="1600200" indent="-228600">
              <a:defRPr kumimoji="1">
                <a:solidFill>
                  <a:schemeClr val="tx1"/>
                </a:solidFill>
                <a:latin typeface="Arial" pitchFamily="34" charset="0"/>
              </a:defRPr>
            </a:lvl4pPr>
            <a:lvl5pPr marL="2057400" indent="-228600">
              <a:defRPr kumimoji="1">
                <a:solidFill>
                  <a:schemeClr val="tx1"/>
                </a:solidFill>
                <a:latin typeface="Arial" pitchFamily="34" charset="0"/>
              </a:defRPr>
            </a:lvl5pPr>
            <a:lvl6pPr marL="2514600" indent="-228600" fontAlgn="base">
              <a:spcBef>
                <a:spcPct val="0"/>
              </a:spcBef>
              <a:spcAft>
                <a:spcPct val="0"/>
              </a:spcAft>
              <a:defRPr kumimoji="1">
                <a:solidFill>
                  <a:schemeClr val="tx1"/>
                </a:solidFill>
                <a:latin typeface="Arial" pitchFamily="34" charset="0"/>
              </a:defRPr>
            </a:lvl6pPr>
            <a:lvl7pPr marL="2971800" indent="-228600" fontAlgn="base">
              <a:spcBef>
                <a:spcPct val="0"/>
              </a:spcBef>
              <a:spcAft>
                <a:spcPct val="0"/>
              </a:spcAft>
              <a:defRPr kumimoji="1">
                <a:solidFill>
                  <a:schemeClr val="tx1"/>
                </a:solidFill>
                <a:latin typeface="Arial" pitchFamily="34" charset="0"/>
              </a:defRPr>
            </a:lvl7pPr>
            <a:lvl8pPr marL="3429000" indent="-228600" fontAlgn="base">
              <a:spcBef>
                <a:spcPct val="0"/>
              </a:spcBef>
              <a:spcAft>
                <a:spcPct val="0"/>
              </a:spcAft>
              <a:defRPr kumimoji="1">
                <a:solidFill>
                  <a:schemeClr val="tx1"/>
                </a:solidFill>
                <a:latin typeface="Arial" pitchFamily="34" charset="0"/>
              </a:defRPr>
            </a:lvl8pPr>
            <a:lvl9pPr marL="3886200" indent="-228600" fontAlgn="base">
              <a:spcBef>
                <a:spcPct val="0"/>
              </a:spcBef>
              <a:spcAft>
                <a:spcPct val="0"/>
              </a:spcAft>
              <a:defRPr kumimoji="1">
                <a:solidFill>
                  <a:schemeClr val="tx1"/>
                </a:solidFill>
                <a:latin typeface="Arial" pitchFamily="34" charset="0"/>
              </a:defRPr>
            </a:lvl9pPr>
          </a:lstStyle>
          <a:p>
            <a:pPr eaLnBrk="0" fontAlgn="base" hangingPunct="0">
              <a:spcBef>
                <a:spcPct val="0"/>
              </a:spcBef>
              <a:spcAft>
                <a:spcPct val="0"/>
              </a:spcAft>
            </a:pPr>
            <a:r>
              <a:rPr lang="en-US" altLang="ja-JP" sz="3900" b="1" dirty="0">
                <a:solidFill>
                  <a:srgbClr val="330066"/>
                </a:solidFill>
                <a:ea typeface="ＭＳ Ｐゴシック" pitchFamily="50" charset="-128"/>
              </a:rPr>
              <a:t/>
            </a:r>
            <a:br>
              <a:rPr lang="en-US" altLang="ja-JP" sz="3900" b="1" dirty="0">
                <a:solidFill>
                  <a:srgbClr val="330066"/>
                </a:solidFill>
                <a:ea typeface="ＭＳ Ｐゴシック" pitchFamily="50" charset="-128"/>
              </a:rPr>
            </a:br>
            <a:r>
              <a:rPr lang="en-US" altLang="ja-JP" sz="3900" b="1" dirty="0" smtClean="0">
                <a:solidFill>
                  <a:srgbClr val="330066"/>
                </a:solidFill>
                <a:ea typeface="ＭＳ Ｐゴシック" pitchFamily="50" charset="-128"/>
              </a:rPr>
              <a:t> </a:t>
            </a:r>
          </a:p>
          <a:p>
            <a:pPr eaLnBrk="0" fontAlgn="base" hangingPunct="0">
              <a:spcBef>
                <a:spcPct val="0"/>
              </a:spcBef>
              <a:spcAft>
                <a:spcPct val="0"/>
              </a:spcAft>
            </a:pPr>
            <a:r>
              <a:rPr lang="en-US" altLang="ja-JP" sz="3200" dirty="0" smtClean="0">
                <a:latin typeface="Candara" pitchFamily="34" charset="0"/>
                <a:ea typeface="ＭＳ Ｐゴシック" pitchFamily="50" charset="-128"/>
              </a:rPr>
              <a:t>1. Spiral LS Study Cycle </a:t>
            </a:r>
          </a:p>
          <a:p>
            <a:pPr eaLnBrk="0" fontAlgn="base" hangingPunct="0">
              <a:spcBef>
                <a:spcPct val="0"/>
              </a:spcBef>
              <a:spcAft>
                <a:spcPct val="0"/>
              </a:spcAft>
            </a:pPr>
            <a:r>
              <a:rPr lang="en-US" altLang="ja-JP" sz="3200" dirty="0" smtClean="0">
                <a:latin typeface="Candara" pitchFamily="34" charset="0"/>
                <a:ea typeface="ＭＳ Ｐゴシック" pitchFamily="50" charset="-128"/>
              </a:rPr>
              <a:t>for Professional Development</a:t>
            </a:r>
            <a:endParaRPr lang="ja-JP" altLang="en-US" sz="3200" dirty="0">
              <a:latin typeface="Candara" pitchFamily="34" charset="0"/>
              <a:ea typeface="ＭＳ Ｐゴシック" pitchFamily="50" charset="-128"/>
            </a:endParaRPr>
          </a:p>
        </p:txBody>
      </p:sp>
    </p:spTree>
    <p:extLst>
      <p:ext uri="{BB962C8B-B14F-4D97-AF65-F5344CB8AC3E}">
        <p14:creationId xmlns:p14="http://schemas.microsoft.com/office/powerpoint/2010/main" val="1922721162"/>
      </p:ext>
    </p:extLst>
  </p:cSld>
  <p:clrMapOvr>
    <a:masterClrMapping/>
  </p:clrMapOvr>
  <p:transition>
    <p:cover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51519" y="34279"/>
            <a:ext cx="8065393"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ja-JP" sz="2800" dirty="0" smtClean="0">
                <a:solidFill>
                  <a:srgbClr val="000000"/>
                </a:solidFill>
                <a:latin typeface="Candara" pitchFamily="34" charset="0"/>
              </a:rPr>
              <a:t>2 .Lesson </a:t>
            </a:r>
            <a:r>
              <a:rPr lang="en-US" altLang="ja-JP" sz="2800" dirty="0" smtClean="0">
                <a:latin typeface="Candara" pitchFamily="34" charset="0"/>
              </a:rPr>
              <a:t>Study is Connected to Unit Curriculum and  Learning Material </a:t>
            </a:r>
            <a:r>
              <a:rPr lang="en-US" altLang="ja-JP" sz="2800" dirty="0" smtClean="0">
                <a:solidFill>
                  <a:srgbClr val="000000"/>
                </a:solidFill>
                <a:latin typeface="Candara" pitchFamily="34" charset="0"/>
              </a:rPr>
              <a:t>Development</a:t>
            </a:r>
          </a:p>
          <a:p>
            <a:pPr fontAlgn="base">
              <a:spcBef>
                <a:spcPct val="50000"/>
              </a:spcBef>
              <a:spcAft>
                <a:spcPct val="0"/>
              </a:spcAft>
            </a:pPr>
            <a:r>
              <a:rPr lang="en-US" altLang="ja-JP" sz="2800" dirty="0" smtClean="0">
                <a:solidFill>
                  <a:srgbClr val="000000"/>
                </a:solidFill>
                <a:latin typeface="Arial" pitchFamily="34" charset="0"/>
              </a:rPr>
              <a:t> </a:t>
            </a:r>
            <a:r>
              <a:rPr lang="en-US" altLang="ja-JP" sz="2800" dirty="0" smtClean="0">
                <a:solidFill>
                  <a:srgbClr val="000000"/>
                </a:solidFill>
                <a:latin typeface="Candara" pitchFamily="34" charset="0"/>
              </a:rPr>
              <a:t>Long </a:t>
            </a:r>
            <a:r>
              <a:rPr lang="en-US" altLang="ja-JP" sz="2800" dirty="0" smtClean="0">
                <a:latin typeface="Candara" pitchFamily="34" charset="0"/>
              </a:rPr>
              <a:t>Time</a:t>
            </a:r>
            <a:r>
              <a:rPr lang="en-US" altLang="ja-JP" sz="2800" dirty="0" smtClean="0">
                <a:solidFill>
                  <a:srgbClr val="000000"/>
                </a:solidFill>
                <a:latin typeface="Candara" pitchFamily="34" charset="0"/>
              </a:rPr>
              <a:t> Span</a:t>
            </a:r>
            <a:endParaRPr lang="ja-JP" altLang="en-US" sz="2800" dirty="0">
              <a:solidFill>
                <a:srgbClr val="000000"/>
              </a:solidFill>
              <a:latin typeface="Candara" pitchFamily="34" charset="0"/>
            </a:endParaRPr>
          </a:p>
        </p:txBody>
      </p:sp>
      <p:pic>
        <p:nvPicPr>
          <p:cNvPr id="17411" name="Picture 3" descr="表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575" y="1412875"/>
            <a:ext cx="54006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表２"/>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088" y="2997200"/>
            <a:ext cx="7704137" cy="2117725"/>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表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5634038"/>
            <a:ext cx="5905500" cy="1223962"/>
          </a:xfrm>
          <a:prstGeom prst="rect">
            <a:avLst/>
          </a:prstGeom>
          <a:noFill/>
          <a:extLst>
            <a:ext uri="{909E8E84-426E-40DD-AFC4-6F175D3DCCD1}">
              <a14:hiddenFill xmlns:a14="http://schemas.microsoft.com/office/drawing/2010/main">
                <a:solidFill>
                  <a:srgbClr val="FFFFFF"/>
                </a:solidFill>
              </a14:hiddenFill>
            </a:ext>
          </a:extLst>
        </p:spPr>
      </p:pic>
      <p:sp>
        <p:nvSpPr>
          <p:cNvPr id="17414" name="Text Box 6"/>
          <p:cNvSpPr txBox="1">
            <a:spLocks noChangeArrowheads="1"/>
          </p:cNvSpPr>
          <p:nvPr/>
        </p:nvSpPr>
        <p:spPr bwMode="auto">
          <a:xfrm>
            <a:off x="3203575" y="981075"/>
            <a:ext cx="424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dirty="0">
                <a:solidFill>
                  <a:srgbClr val="000000"/>
                </a:solidFill>
                <a:latin typeface="Arial" pitchFamily="34" charset="0"/>
              </a:rPr>
              <a:t>物質分類図をつくってみよう　第１学年１月</a:t>
            </a:r>
          </a:p>
        </p:txBody>
      </p:sp>
      <p:sp>
        <p:nvSpPr>
          <p:cNvPr id="17415" name="Text Box 7"/>
          <p:cNvSpPr txBox="1">
            <a:spLocks noChangeArrowheads="1"/>
          </p:cNvSpPr>
          <p:nvPr/>
        </p:nvSpPr>
        <p:spPr bwMode="auto">
          <a:xfrm>
            <a:off x="900113" y="2565400"/>
            <a:ext cx="2592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b="1" dirty="0">
                <a:solidFill>
                  <a:srgbClr val="000000"/>
                </a:solidFill>
                <a:latin typeface="Arial" pitchFamily="34" charset="0"/>
              </a:rPr>
              <a:t>電球の明るさの謎に迫る</a:t>
            </a:r>
          </a:p>
        </p:txBody>
      </p:sp>
      <p:sp>
        <p:nvSpPr>
          <p:cNvPr id="17416" name="Text Box 8"/>
          <p:cNvSpPr txBox="1">
            <a:spLocks noChangeArrowheads="1"/>
          </p:cNvSpPr>
          <p:nvPr/>
        </p:nvSpPr>
        <p:spPr bwMode="auto">
          <a:xfrm>
            <a:off x="827088" y="5229225"/>
            <a:ext cx="41767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dirty="0">
                <a:solidFill>
                  <a:srgbClr val="000000"/>
                </a:solidFill>
                <a:latin typeface="Arial" pitchFamily="34" charset="0"/>
              </a:rPr>
              <a:t>使い捨てカイロをつくろう　第２学年</a:t>
            </a:r>
            <a:r>
              <a:rPr lang="en-US" altLang="ja-JP" dirty="0">
                <a:solidFill>
                  <a:srgbClr val="000000"/>
                </a:solidFill>
                <a:latin typeface="Arial" pitchFamily="34" charset="0"/>
              </a:rPr>
              <a:t>11</a:t>
            </a:r>
            <a:r>
              <a:rPr lang="ja-JP" altLang="en-US" dirty="0">
                <a:solidFill>
                  <a:srgbClr val="000000"/>
                </a:solidFill>
                <a:latin typeface="Arial" pitchFamily="34" charset="0"/>
              </a:rPr>
              <a:t>月</a:t>
            </a:r>
          </a:p>
        </p:txBody>
      </p:sp>
      <p:sp>
        <p:nvSpPr>
          <p:cNvPr id="17417" name="Line 9"/>
          <p:cNvSpPr>
            <a:spLocks noChangeShapeType="1"/>
          </p:cNvSpPr>
          <p:nvPr/>
        </p:nvSpPr>
        <p:spPr bwMode="auto">
          <a:xfrm>
            <a:off x="6227763" y="2565400"/>
            <a:ext cx="0" cy="4333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17418" name="Line 10"/>
          <p:cNvSpPr>
            <a:spLocks noChangeShapeType="1"/>
          </p:cNvSpPr>
          <p:nvPr/>
        </p:nvSpPr>
        <p:spPr bwMode="auto">
          <a:xfrm>
            <a:off x="6300788" y="5084763"/>
            <a:ext cx="0" cy="57626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17419" name="Text Box 11"/>
          <p:cNvSpPr txBox="1">
            <a:spLocks noChangeArrowheads="1"/>
          </p:cNvSpPr>
          <p:nvPr/>
        </p:nvSpPr>
        <p:spPr bwMode="auto">
          <a:xfrm>
            <a:off x="3924300" y="1916113"/>
            <a:ext cx="4535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dirty="0">
                <a:solidFill>
                  <a:srgbClr val="000000"/>
                </a:solidFill>
                <a:latin typeface="Arial" pitchFamily="34" charset="0"/>
              </a:rPr>
              <a:t>金属に共通する性質・・・</a:t>
            </a:r>
            <a:r>
              <a:rPr lang="ja-JP" altLang="en-US" dirty="0">
                <a:solidFill>
                  <a:srgbClr val="FF0000"/>
                </a:solidFill>
                <a:latin typeface="Arial" pitchFamily="34" charset="0"/>
              </a:rPr>
              <a:t>電気を通しやすい</a:t>
            </a:r>
          </a:p>
        </p:txBody>
      </p:sp>
      <p:sp>
        <p:nvSpPr>
          <p:cNvPr id="17420" name="Text Box 12"/>
          <p:cNvSpPr txBox="1">
            <a:spLocks noChangeArrowheads="1"/>
          </p:cNvSpPr>
          <p:nvPr/>
        </p:nvSpPr>
        <p:spPr bwMode="auto">
          <a:xfrm>
            <a:off x="1619250" y="4292600"/>
            <a:ext cx="215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b="1" dirty="0">
                <a:solidFill>
                  <a:srgbClr val="FF0000"/>
                </a:solidFill>
                <a:latin typeface="Arial" pitchFamily="34" charset="0"/>
              </a:rPr>
              <a:t>電流の流れやすさ</a:t>
            </a:r>
          </a:p>
        </p:txBody>
      </p:sp>
      <p:sp>
        <p:nvSpPr>
          <p:cNvPr id="17421" name="Text Box 13"/>
          <p:cNvSpPr txBox="1">
            <a:spLocks noChangeArrowheads="1"/>
          </p:cNvSpPr>
          <p:nvPr/>
        </p:nvSpPr>
        <p:spPr bwMode="auto">
          <a:xfrm>
            <a:off x="5508625" y="4508500"/>
            <a:ext cx="2808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dirty="0">
                <a:solidFill>
                  <a:srgbClr val="0000FF"/>
                </a:solidFill>
                <a:latin typeface="Arial" pitchFamily="34" charset="0"/>
              </a:rPr>
              <a:t>グループでの探究の記録</a:t>
            </a:r>
          </a:p>
        </p:txBody>
      </p:sp>
      <p:sp>
        <p:nvSpPr>
          <p:cNvPr id="17422" name="Text Box 14"/>
          <p:cNvSpPr txBox="1">
            <a:spLocks noChangeArrowheads="1"/>
          </p:cNvSpPr>
          <p:nvPr/>
        </p:nvSpPr>
        <p:spPr bwMode="auto">
          <a:xfrm>
            <a:off x="3779838" y="6308725"/>
            <a:ext cx="2808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b="1" dirty="0">
                <a:solidFill>
                  <a:srgbClr val="0000FF"/>
                </a:solidFill>
                <a:latin typeface="Arial" pitchFamily="34" charset="0"/>
              </a:rPr>
              <a:t>グループでの探究の記録</a:t>
            </a:r>
          </a:p>
        </p:txBody>
      </p:sp>
      <p:sp>
        <p:nvSpPr>
          <p:cNvPr id="17423" name="Line 15"/>
          <p:cNvSpPr>
            <a:spLocks noChangeShapeType="1"/>
          </p:cNvSpPr>
          <p:nvPr/>
        </p:nvSpPr>
        <p:spPr bwMode="auto">
          <a:xfrm>
            <a:off x="1538288" y="3048000"/>
            <a:ext cx="0" cy="2017713"/>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
        <p:nvSpPr>
          <p:cNvPr id="17424" name="Line 16"/>
          <p:cNvSpPr>
            <a:spLocks noChangeShapeType="1"/>
          </p:cNvSpPr>
          <p:nvPr/>
        </p:nvSpPr>
        <p:spPr bwMode="auto">
          <a:xfrm>
            <a:off x="3859213" y="3032125"/>
            <a:ext cx="0" cy="2017713"/>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dirty="0">
              <a:solidFill>
                <a:srgbClr val="000000"/>
              </a:solidFill>
            </a:endParaRPr>
          </a:p>
        </p:txBody>
      </p:sp>
    </p:spTree>
    <p:extLst>
      <p:ext uri="{BB962C8B-B14F-4D97-AF65-F5344CB8AC3E}">
        <p14:creationId xmlns:p14="http://schemas.microsoft.com/office/powerpoint/2010/main" val="3601702046"/>
      </p:ext>
    </p:extLst>
  </p:cSld>
  <p:clrMapOvr>
    <a:masterClrMapping/>
  </p:clrMapOvr>
  <p:transition>
    <p:cover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3400"/>
            <a:ext cx="8229600" cy="1455440"/>
          </a:xfrm>
        </p:spPr>
        <p:txBody>
          <a:bodyPr>
            <a:normAutofit/>
          </a:bodyPr>
          <a:lstStyle/>
          <a:p>
            <a:r>
              <a:rPr lang="en-US" altLang="ja-JP" dirty="0" smtClean="0">
                <a:latin typeface="Candara" pitchFamily="34" charset="0"/>
              </a:rPr>
              <a:t>3.Developing Tools and Artifacts for Making School Culture</a:t>
            </a:r>
            <a:endParaRPr kumimoji="1" lang="ja-JP" altLang="en-US" sz="2200" dirty="0">
              <a:latin typeface="Candara" pitchFamily="34" charset="0"/>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134645467"/>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99917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1703" y="476672"/>
            <a:ext cx="8229600" cy="990600"/>
          </a:xfrm>
        </p:spPr>
        <p:txBody>
          <a:bodyPr>
            <a:normAutofit fontScale="90000"/>
          </a:bodyPr>
          <a:lstStyle/>
          <a:p>
            <a:r>
              <a:rPr lang="en-US" altLang="ja-JP" dirty="0" smtClean="0">
                <a:latin typeface="Candara" pitchFamily="34" charset="0"/>
              </a:rPr>
              <a:t>4.H</a:t>
            </a:r>
            <a:r>
              <a:rPr kumimoji="1" lang="en-US" altLang="ja-JP" dirty="0" smtClean="0">
                <a:latin typeface="Candara" pitchFamily="34" charset="0"/>
              </a:rPr>
              <a:t>uman Resources and Cultural Resources </a:t>
            </a:r>
            <a:r>
              <a:rPr kumimoji="1" lang="en-US" altLang="ja-JP" dirty="0" smtClean="0">
                <a:solidFill>
                  <a:srgbClr val="C00000"/>
                </a:solidFill>
                <a:latin typeface="Candara" pitchFamily="34" charset="0"/>
              </a:rPr>
              <a:t>Supporting</a:t>
            </a:r>
            <a:r>
              <a:rPr kumimoji="1" lang="en-US" altLang="ja-JP" dirty="0" smtClean="0">
                <a:latin typeface="Candara" pitchFamily="34" charset="0"/>
              </a:rPr>
              <a:t> Lesson Study </a:t>
            </a:r>
            <a:endParaRPr kumimoji="1" lang="ja-JP" altLang="en-US" dirty="0">
              <a:latin typeface="Candara" pitchFamily="34" charset="0"/>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956022960"/>
              </p:ext>
            </p:extLst>
          </p:nvPr>
        </p:nvGraphicFramePr>
        <p:xfrm>
          <a:off x="395535" y="1556792"/>
          <a:ext cx="8556735" cy="5030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上下矢印 6"/>
          <p:cNvSpPr/>
          <p:nvPr/>
        </p:nvSpPr>
        <p:spPr>
          <a:xfrm>
            <a:off x="4644008" y="2809393"/>
            <a:ext cx="288032" cy="3600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8" name="上下矢印 7"/>
          <p:cNvSpPr/>
          <p:nvPr/>
        </p:nvSpPr>
        <p:spPr>
          <a:xfrm>
            <a:off x="4636503" y="4945814"/>
            <a:ext cx="288032" cy="5040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9" name="左右矢印 8"/>
          <p:cNvSpPr/>
          <p:nvPr/>
        </p:nvSpPr>
        <p:spPr>
          <a:xfrm>
            <a:off x="3347864" y="3954963"/>
            <a:ext cx="504056"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0" name="左右矢印 9"/>
          <p:cNvSpPr/>
          <p:nvPr/>
        </p:nvSpPr>
        <p:spPr>
          <a:xfrm>
            <a:off x="5868144" y="3954963"/>
            <a:ext cx="648072"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Tree>
    <p:extLst>
      <p:ext uri="{BB962C8B-B14F-4D97-AF65-F5344CB8AC3E}">
        <p14:creationId xmlns:p14="http://schemas.microsoft.com/office/powerpoint/2010/main" val="2136771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95536" y="0"/>
            <a:ext cx="8062664" cy="1066800"/>
          </a:xfrm>
        </p:spPr>
        <p:txBody>
          <a:bodyPr/>
          <a:lstStyle/>
          <a:p>
            <a:pPr algn="l" eaLnBrk="1" hangingPunct="1"/>
            <a:r>
              <a:rPr lang="en-US" altLang="ja-JP" sz="3600" dirty="0" smtClean="0">
                <a:solidFill>
                  <a:srgbClr val="C00000"/>
                </a:solidFill>
                <a:latin typeface="Candara" pitchFamily="34" charset="0"/>
                <a:cs typeface="Arial" pitchFamily="34" charset="0"/>
              </a:rPr>
              <a:t>Two </a:t>
            </a:r>
            <a:r>
              <a:rPr lang="en-US" altLang="ja-JP" sz="3600" dirty="0" smtClean="0">
                <a:solidFill>
                  <a:srgbClr val="C00000"/>
                </a:solidFill>
                <a:latin typeface="Candara" pitchFamily="34" charset="0"/>
                <a:cs typeface="Arial" pitchFamily="34" charset="0"/>
              </a:rPr>
              <a:t>Educational Reform </a:t>
            </a:r>
            <a:r>
              <a:rPr lang="en-US" altLang="ja-JP" sz="3600" dirty="0" smtClean="0">
                <a:solidFill>
                  <a:srgbClr val="C00000"/>
                </a:solidFill>
                <a:latin typeface="Candara" pitchFamily="34" charset="0"/>
                <a:cs typeface="Arial" pitchFamily="34" charset="0"/>
              </a:rPr>
              <a:t>Models </a:t>
            </a:r>
            <a:r>
              <a:rPr lang="en-US" altLang="ja-JP" sz="3600" dirty="0" smtClean="0">
                <a:solidFill>
                  <a:srgbClr val="C00000"/>
                </a:solidFill>
                <a:latin typeface="Candara" pitchFamily="34" charset="0"/>
                <a:cs typeface="Arial" pitchFamily="34" charset="0"/>
              </a:rPr>
              <a:t>(Akita,2011</a:t>
            </a:r>
            <a:r>
              <a:rPr lang="en-US" altLang="ja-JP" sz="3600" dirty="0" smtClean="0">
                <a:solidFill>
                  <a:srgbClr val="C00000"/>
                </a:solidFill>
                <a:latin typeface="Candara" pitchFamily="34" charset="0"/>
                <a:cs typeface="Arial" pitchFamily="34" charset="0"/>
              </a:rPr>
              <a:t>)</a:t>
            </a:r>
            <a:r>
              <a:rPr lang="ja-JP" altLang="en-US" sz="2800" dirty="0" smtClean="0"/>
              <a:t>　</a:t>
            </a:r>
          </a:p>
        </p:txBody>
      </p:sp>
      <p:sp>
        <p:nvSpPr>
          <p:cNvPr id="117763" name="Rectangle 3"/>
          <p:cNvSpPr>
            <a:spLocks noGrp="1" noChangeArrowheads="1"/>
          </p:cNvSpPr>
          <p:nvPr>
            <p:ph type="body" idx="1"/>
          </p:nvPr>
        </p:nvSpPr>
        <p:spPr>
          <a:xfrm>
            <a:off x="228600" y="1066800"/>
            <a:ext cx="8610600" cy="5562600"/>
          </a:xfrm>
        </p:spPr>
        <p:txBody>
          <a:bodyPr/>
          <a:lstStyle/>
          <a:p>
            <a:pPr eaLnBrk="1" hangingPunct="1">
              <a:lnSpc>
                <a:spcPct val="90000"/>
              </a:lnSpc>
              <a:buFontTx/>
              <a:buNone/>
            </a:pPr>
            <a:endParaRPr lang="en-US" altLang="ja-JP" dirty="0" smtClean="0"/>
          </a:p>
          <a:p>
            <a:pPr eaLnBrk="1" hangingPunct="1">
              <a:lnSpc>
                <a:spcPct val="90000"/>
              </a:lnSpc>
              <a:buFontTx/>
              <a:buNone/>
            </a:pPr>
            <a:endParaRPr lang="en-US" altLang="ja-JP" dirty="0" smtClean="0"/>
          </a:p>
          <a:p>
            <a:pPr eaLnBrk="1" hangingPunct="1">
              <a:lnSpc>
                <a:spcPct val="90000"/>
              </a:lnSpc>
              <a:buFontTx/>
              <a:buNone/>
            </a:pPr>
            <a:endParaRPr lang="en-US" altLang="ja-JP" dirty="0" smtClean="0"/>
          </a:p>
          <a:p>
            <a:pPr eaLnBrk="1" hangingPunct="1">
              <a:lnSpc>
                <a:spcPct val="90000"/>
              </a:lnSpc>
              <a:buFontTx/>
              <a:buNone/>
            </a:pPr>
            <a:endParaRPr lang="en-US" altLang="ja-JP" dirty="0" smtClean="0"/>
          </a:p>
          <a:p>
            <a:pPr eaLnBrk="1" hangingPunct="1">
              <a:lnSpc>
                <a:spcPct val="90000"/>
              </a:lnSpc>
              <a:buFontTx/>
              <a:buNone/>
            </a:pPr>
            <a:endParaRPr lang="en-US" altLang="ja-JP" dirty="0" smtClean="0"/>
          </a:p>
          <a:p>
            <a:pPr eaLnBrk="1" hangingPunct="1">
              <a:lnSpc>
                <a:spcPct val="90000"/>
              </a:lnSpc>
              <a:buFontTx/>
              <a:buNone/>
            </a:pPr>
            <a:endParaRPr lang="en-US" altLang="ja-JP" dirty="0" smtClean="0"/>
          </a:p>
          <a:p>
            <a:pPr eaLnBrk="1" hangingPunct="1">
              <a:lnSpc>
                <a:spcPct val="90000"/>
              </a:lnSpc>
              <a:buFontTx/>
              <a:buNone/>
            </a:pPr>
            <a:endParaRPr lang="en-US" altLang="ja-JP" dirty="0" smtClean="0"/>
          </a:p>
          <a:p>
            <a:pPr eaLnBrk="1" hangingPunct="1">
              <a:lnSpc>
                <a:spcPct val="90000"/>
              </a:lnSpc>
              <a:buFontTx/>
              <a:buNone/>
            </a:pPr>
            <a:endParaRPr lang="en-US" altLang="ja-JP" dirty="0" smtClean="0"/>
          </a:p>
          <a:p>
            <a:pPr eaLnBrk="1" hangingPunct="1">
              <a:lnSpc>
                <a:spcPct val="90000"/>
              </a:lnSpc>
              <a:buFontTx/>
              <a:buNone/>
            </a:pPr>
            <a:endParaRPr lang="en-US" altLang="ja-JP" dirty="0" smtClean="0"/>
          </a:p>
          <a:p>
            <a:pPr eaLnBrk="1" hangingPunct="1">
              <a:lnSpc>
                <a:spcPct val="90000"/>
              </a:lnSpc>
              <a:buFontTx/>
              <a:buNone/>
            </a:pPr>
            <a:endParaRPr lang="en-US" altLang="ja-JP" dirty="0" smtClean="0"/>
          </a:p>
        </p:txBody>
      </p:sp>
      <p:sp>
        <p:nvSpPr>
          <p:cNvPr id="117764" name="Rectangle 4"/>
          <p:cNvSpPr>
            <a:spLocks noChangeArrowheads="1"/>
          </p:cNvSpPr>
          <p:nvPr/>
        </p:nvSpPr>
        <p:spPr bwMode="auto">
          <a:xfrm>
            <a:off x="152520" y="1066800"/>
            <a:ext cx="4032448" cy="5242520"/>
          </a:xfrm>
          <a:prstGeom prst="rect">
            <a:avLst/>
          </a:prstGeom>
          <a:solidFill>
            <a:srgbClr val="CCECFF"/>
          </a:solidFill>
          <a:ln w="571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sz="2400" b="1" dirty="0" smtClean="0">
                <a:latin typeface="Candara" pitchFamily="34" charset="0"/>
              </a:rPr>
              <a:t>Single-goal </a:t>
            </a:r>
            <a:endParaRPr lang="en-US" altLang="ja-JP" sz="2400" b="1" dirty="0">
              <a:latin typeface="Candara" pitchFamily="34" charset="0"/>
            </a:endParaRPr>
          </a:p>
          <a:p>
            <a:pPr algn="ctr" fontAlgn="base">
              <a:spcBef>
                <a:spcPct val="0"/>
              </a:spcBef>
              <a:spcAft>
                <a:spcPct val="0"/>
              </a:spcAft>
            </a:pPr>
            <a:r>
              <a:rPr lang="en-US" altLang="ja-JP" sz="2400" b="1" dirty="0" smtClean="0">
                <a:latin typeface="Candara" pitchFamily="34" charset="0"/>
              </a:rPr>
              <a:t>standard </a:t>
            </a:r>
            <a:r>
              <a:rPr lang="en-US" altLang="ja-JP" sz="2400" b="1" dirty="0" smtClean="0">
                <a:latin typeface="Candara" pitchFamily="34" charset="0"/>
              </a:rPr>
              <a:t>model</a:t>
            </a:r>
            <a:endParaRPr lang="ja-JP" altLang="en-US" sz="2400" b="1" dirty="0">
              <a:latin typeface="Candara" pitchFamily="34" charset="0"/>
            </a:endParaRPr>
          </a:p>
          <a:p>
            <a:pPr algn="ctr" fontAlgn="base">
              <a:spcBef>
                <a:spcPct val="0"/>
              </a:spcBef>
              <a:spcAft>
                <a:spcPct val="0"/>
              </a:spcAft>
            </a:pPr>
            <a:endParaRPr lang="ja-JP" altLang="en-US" sz="2400" dirty="0">
              <a:latin typeface="Candara" pitchFamily="34" charset="0"/>
            </a:endParaRPr>
          </a:p>
          <a:p>
            <a:pPr algn="ctr" fontAlgn="base">
              <a:spcBef>
                <a:spcPct val="0"/>
              </a:spcBef>
              <a:spcAft>
                <a:spcPct val="0"/>
              </a:spcAft>
            </a:pPr>
            <a:r>
              <a:rPr lang="en-US" altLang="ja-JP" sz="2400" dirty="0">
                <a:latin typeface="Candara" pitchFamily="34" charset="0"/>
              </a:rPr>
              <a:t>Method-oriented </a:t>
            </a:r>
          </a:p>
          <a:p>
            <a:pPr algn="ctr" fontAlgn="base">
              <a:spcBef>
                <a:spcPct val="0"/>
              </a:spcBef>
              <a:spcAft>
                <a:spcPct val="0"/>
              </a:spcAft>
            </a:pPr>
            <a:r>
              <a:rPr lang="en-US" altLang="ja-JP" sz="2400" dirty="0">
                <a:latin typeface="Candara" pitchFamily="34" charset="0"/>
              </a:rPr>
              <a:t>PDCA </a:t>
            </a:r>
            <a:r>
              <a:rPr lang="en-US" altLang="ja-JP" sz="2400" dirty="0" smtClean="0">
                <a:latin typeface="Candara" pitchFamily="34" charset="0"/>
              </a:rPr>
              <a:t>cycle for </a:t>
            </a:r>
            <a:r>
              <a:rPr lang="en-US" altLang="ja-JP" sz="2400" dirty="0">
                <a:latin typeface="Candara" pitchFamily="34" charset="0"/>
              </a:rPr>
              <a:t>Single-goal</a:t>
            </a:r>
          </a:p>
          <a:p>
            <a:pPr algn="ctr" fontAlgn="base">
              <a:spcBef>
                <a:spcPct val="0"/>
              </a:spcBef>
              <a:spcAft>
                <a:spcPct val="0"/>
              </a:spcAft>
            </a:pPr>
            <a:r>
              <a:rPr lang="en-US" altLang="ja-JP" sz="2400" dirty="0">
                <a:latin typeface="Candara" pitchFamily="34" charset="0"/>
              </a:rPr>
              <a:t> </a:t>
            </a:r>
            <a:r>
              <a:rPr lang="en-US" altLang="ja-JP" sz="2400" dirty="0" smtClean="0">
                <a:latin typeface="Candara" pitchFamily="34" charset="0"/>
              </a:rPr>
              <a:t>Management/Control/</a:t>
            </a:r>
          </a:p>
          <a:p>
            <a:pPr algn="ctr" fontAlgn="base">
              <a:spcBef>
                <a:spcPct val="0"/>
              </a:spcBef>
              <a:spcAft>
                <a:spcPct val="0"/>
              </a:spcAft>
            </a:pPr>
            <a:r>
              <a:rPr lang="en-US" altLang="ja-JP" sz="2400" dirty="0" smtClean="0">
                <a:latin typeface="Candara" pitchFamily="34" charset="0"/>
              </a:rPr>
              <a:t>Check and improve</a:t>
            </a:r>
          </a:p>
          <a:p>
            <a:pPr algn="ctr" fontAlgn="base">
              <a:spcBef>
                <a:spcPct val="0"/>
              </a:spcBef>
              <a:spcAft>
                <a:spcPct val="0"/>
              </a:spcAft>
            </a:pPr>
            <a:r>
              <a:rPr lang="en-US" altLang="ja-JP" sz="2400" dirty="0" smtClean="0">
                <a:latin typeface="Candara" pitchFamily="34" charset="0"/>
              </a:rPr>
              <a:t>Single </a:t>
            </a:r>
            <a:r>
              <a:rPr lang="en-US" altLang="ja-JP" sz="2400" dirty="0">
                <a:latin typeface="Candara" pitchFamily="34" charset="0"/>
              </a:rPr>
              <a:t>ideal model of reform</a:t>
            </a:r>
          </a:p>
          <a:p>
            <a:pPr algn="ctr" fontAlgn="base">
              <a:spcBef>
                <a:spcPct val="0"/>
              </a:spcBef>
              <a:spcAft>
                <a:spcPct val="0"/>
              </a:spcAft>
            </a:pPr>
            <a:r>
              <a:rPr lang="en-US" altLang="ja-JP" sz="2400" dirty="0">
                <a:latin typeface="Candara" pitchFamily="34" charset="0"/>
              </a:rPr>
              <a:t>General </a:t>
            </a:r>
            <a:r>
              <a:rPr lang="en-US" altLang="ja-JP" sz="2400" dirty="0" smtClean="0">
                <a:latin typeface="Candara" pitchFamily="34" charset="0"/>
              </a:rPr>
              <a:t>theory </a:t>
            </a:r>
            <a:r>
              <a:rPr lang="en-US" altLang="ja-JP" sz="2400" dirty="0">
                <a:latin typeface="Candara" pitchFamily="34" charset="0"/>
              </a:rPr>
              <a:t>into </a:t>
            </a:r>
            <a:r>
              <a:rPr lang="en-US" altLang="ja-JP" sz="2400" dirty="0" smtClean="0">
                <a:latin typeface="Candara" pitchFamily="34" charset="0"/>
              </a:rPr>
              <a:t>practice</a:t>
            </a:r>
          </a:p>
          <a:p>
            <a:pPr algn="ctr" fontAlgn="base">
              <a:spcBef>
                <a:spcPct val="0"/>
              </a:spcBef>
              <a:spcAft>
                <a:spcPct val="0"/>
              </a:spcAft>
            </a:pPr>
            <a:r>
              <a:rPr lang="en-US" altLang="ja-JP" sz="2400" dirty="0" smtClean="0">
                <a:latin typeface="Candara" pitchFamily="34" charset="0"/>
              </a:rPr>
              <a:t> </a:t>
            </a:r>
            <a:endParaRPr lang="en-US" altLang="ja-JP" sz="2400" dirty="0">
              <a:latin typeface="Candara" pitchFamily="34" charset="0"/>
            </a:endParaRPr>
          </a:p>
          <a:p>
            <a:pPr algn="ctr" fontAlgn="base">
              <a:spcBef>
                <a:spcPct val="0"/>
              </a:spcBef>
              <a:spcAft>
                <a:spcPct val="0"/>
              </a:spcAft>
            </a:pPr>
            <a:r>
              <a:rPr lang="en-US" altLang="ja-JP" sz="2400" b="1" dirty="0" smtClean="0">
                <a:latin typeface="Candara" pitchFamily="34" charset="0"/>
              </a:rPr>
              <a:t>Top-down</a:t>
            </a:r>
            <a:endParaRPr lang="en-US" altLang="ja-JP" sz="2400" b="1" dirty="0">
              <a:latin typeface="Candara" pitchFamily="34" charset="0"/>
            </a:endParaRPr>
          </a:p>
          <a:p>
            <a:pPr algn="ctr" fontAlgn="base">
              <a:spcBef>
                <a:spcPct val="0"/>
              </a:spcBef>
              <a:spcAft>
                <a:spcPct val="0"/>
              </a:spcAft>
            </a:pPr>
            <a:r>
              <a:rPr lang="en-US" altLang="ja-JP" sz="2400" b="1" dirty="0">
                <a:latin typeface="Candara" pitchFamily="34" charset="0"/>
              </a:rPr>
              <a:t>Behavioral </a:t>
            </a:r>
            <a:r>
              <a:rPr lang="en-US" altLang="ja-JP" sz="2400" b="1" dirty="0" smtClean="0">
                <a:latin typeface="Candara" pitchFamily="34" charset="0"/>
              </a:rPr>
              <a:t>science-oriented</a:t>
            </a:r>
            <a:endParaRPr lang="ja-JP" altLang="en-US" sz="2400" b="1" dirty="0">
              <a:latin typeface="Candara" pitchFamily="34" charset="0"/>
            </a:endParaRPr>
          </a:p>
          <a:p>
            <a:pPr algn="ctr" fontAlgn="base">
              <a:spcBef>
                <a:spcPct val="0"/>
              </a:spcBef>
              <a:spcAft>
                <a:spcPct val="0"/>
              </a:spcAft>
            </a:pPr>
            <a:endParaRPr lang="en-US" altLang="ja-JP" sz="2400" dirty="0"/>
          </a:p>
        </p:txBody>
      </p:sp>
      <p:sp>
        <p:nvSpPr>
          <p:cNvPr id="117765" name="Rectangle 5"/>
          <p:cNvSpPr>
            <a:spLocks noChangeArrowheads="1"/>
          </p:cNvSpPr>
          <p:nvPr/>
        </p:nvSpPr>
        <p:spPr bwMode="auto">
          <a:xfrm>
            <a:off x="4860032" y="1066800"/>
            <a:ext cx="3816424" cy="5242520"/>
          </a:xfrm>
          <a:prstGeom prst="rect">
            <a:avLst/>
          </a:prstGeom>
          <a:solidFill>
            <a:srgbClr val="FFC000"/>
          </a:solidFill>
          <a:ln w="57150">
            <a:solidFill>
              <a:srgbClr val="FF0000"/>
            </a:solidFill>
            <a:miter lim="800000"/>
            <a:headEnd/>
            <a:tailEnd/>
          </a:ln>
          <a:effectLst/>
          <a:extLst/>
        </p:spPr>
        <p:txBody>
          <a:bodyPr wrap="none" anchor="ctr"/>
          <a:lstStyle/>
          <a:p>
            <a:pPr algn="ctr" fontAlgn="base">
              <a:spcBef>
                <a:spcPct val="0"/>
              </a:spcBef>
              <a:spcAft>
                <a:spcPct val="0"/>
              </a:spcAft>
            </a:pPr>
            <a:r>
              <a:rPr lang="en-US" altLang="ja-JP" sz="2400" b="1" dirty="0">
                <a:solidFill>
                  <a:srgbClr val="000000"/>
                </a:solidFill>
                <a:latin typeface="Candara" pitchFamily="34" charset="0"/>
              </a:rPr>
              <a:t>Democratic</a:t>
            </a:r>
          </a:p>
          <a:p>
            <a:pPr algn="ctr" fontAlgn="base">
              <a:spcBef>
                <a:spcPct val="0"/>
              </a:spcBef>
              <a:spcAft>
                <a:spcPct val="0"/>
              </a:spcAft>
            </a:pPr>
            <a:r>
              <a:rPr lang="en-US" altLang="ja-JP" sz="2400" b="1" dirty="0" smtClean="0">
                <a:latin typeface="Candara" pitchFamily="34" charset="0"/>
              </a:rPr>
              <a:t>excellence </a:t>
            </a:r>
            <a:r>
              <a:rPr lang="en-US" altLang="ja-JP" sz="2400" b="1" dirty="0" smtClean="0">
                <a:latin typeface="Candara" pitchFamily="34" charset="0"/>
              </a:rPr>
              <a:t>model</a:t>
            </a:r>
            <a:endParaRPr lang="en-US" altLang="ja-JP" sz="2400" b="1" dirty="0">
              <a:latin typeface="Candara" pitchFamily="34" charset="0"/>
            </a:endParaRPr>
          </a:p>
          <a:p>
            <a:pPr algn="ctr" fontAlgn="base">
              <a:spcBef>
                <a:spcPct val="0"/>
              </a:spcBef>
              <a:spcAft>
                <a:spcPct val="0"/>
              </a:spcAft>
            </a:pPr>
            <a:endParaRPr lang="en-US" altLang="ja-JP" sz="2400" b="1" dirty="0">
              <a:latin typeface="Candara" pitchFamily="34" charset="0"/>
            </a:endParaRPr>
          </a:p>
          <a:p>
            <a:pPr algn="ctr" fontAlgn="base">
              <a:spcBef>
                <a:spcPct val="0"/>
              </a:spcBef>
              <a:spcAft>
                <a:spcPct val="0"/>
              </a:spcAft>
            </a:pPr>
            <a:r>
              <a:rPr lang="en-US" altLang="ja-JP" sz="2400" dirty="0">
                <a:latin typeface="Candara" pitchFamily="34" charset="0"/>
              </a:rPr>
              <a:t>Democratic practice</a:t>
            </a:r>
          </a:p>
          <a:p>
            <a:pPr algn="ctr" fontAlgn="base">
              <a:spcBef>
                <a:spcPct val="0"/>
              </a:spcBef>
              <a:spcAft>
                <a:spcPct val="0"/>
              </a:spcAft>
            </a:pPr>
            <a:r>
              <a:rPr lang="en-US" altLang="ja-JP" sz="2400" dirty="0">
                <a:latin typeface="Candara" pitchFamily="34" charset="0"/>
              </a:rPr>
              <a:t>Dialogue and participation</a:t>
            </a:r>
          </a:p>
          <a:p>
            <a:pPr algn="ctr" fontAlgn="base">
              <a:spcBef>
                <a:spcPct val="0"/>
              </a:spcBef>
              <a:spcAft>
                <a:spcPct val="0"/>
              </a:spcAft>
            </a:pPr>
            <a:r>
              <a:rPr lang="en-US" altLang="ja-JP" sz="2400" dirty="0">
                <a:latin typeface="Candara" pitchFamily="34" charset="0"/>
              </a:rPr>
              <a:t> </a:t>
            </a:r>
            <a:r>
              <a:rPr lang="en-US" altLang="ja-JP" sz="2400" dirty="0" smtClean="0">
                <a:latin typeface="Candara" pitchFamily="34" charset="0"/>
              </a:rPr>
              <a:t>based </a:t>
            </a:r>
            <a:r>
              <a:rPr lang="en-US" altLang="ja-JP" sz="2400" dirty="0">
                <a:latin typeface="Candara" pitchFamily="34" charset="0"/>
              </a:rPr>
              <a:t>on </a:t>
            </a:r>
            <a:r>
              <a:rPr lang="en-US" altLang="ja-JP" sz="2400" dirty="0" smtClean="0">
                <a:latin typeface="Candara" pitchFamily="34" charset="0"/>
              </a:rPr>
              <a:t>autonomy </a:t>
            </a:r>
            <a:endParaRPr lang="ja-JP" altLang="en-US" sz="2400" dirty="0">
              <a:latin typeface="Candara" pitchFamily="34" charset="0"/>
            </a:endParaRPr>
          </a:p>
          <a:p>
            <a:pPr algn="ctr" fontAlgn="base">
              <a:spcBef>
                <a:spcPct val="0"/>
              </a:spcBef>
              <a:spcAft>
                <a:spcPct val="0"/>
              </a:spcAft>
            </a:pPr>
            <a:r>
              <a:rPr lang="en-US" altLang="ja-JP" sz="2400" dirty="0">
                <a:latin typeface="Candara" pitchFamily="34" charset="0"/>
              </a:rPr>
              <a:t>Collective </a:t>
            </a:r>
            <a:r>
              <a:rPr lang="en-US" altLang="ja-JP" sz="2400" dirty="0" smtClean="0">
                <a:latin typeface="Candara" pitchFamily="34" charset="0"/>
              </a:rPr>
              <a:t>decision making</a:t>
            </a:r>
            <a:endParaRPr lang="en-US" altLang="ja-JP" sz="2400" dirty="0">
              <a:latin typeface="Candara" pitchFamily="34" charset="0"/>
            </a:endParaRPr>
          </a:p>
          <a:p>
            <a:pPr algn="ctr" fontAlgn="base">
              <a:spcBef>
                <a:spcPct val="0"/>
              </a:spcBef>
              <a:spcAft>
                <a:spcPct val="0"/>
              </a:spcAft>
            </a:pPr>
            <a:r>
              <a:rPr lang="en-US" altLang="ja-JP" sz="2400" dirty="0">
                <a:latin typeface="Candara" pitchFamily="34" charset="0"/>
              </a:rPr>
              <a:t>by professionals</a:t>
            </a:r>
            <a:endParaRPr lang="ja-JP" altLang="en-US" sz="2400" dirty="0">
              <a:latin typeface="Candara" pitchFamily="34" charset="0"/>
            </a:endParaRPr>
          </a:p>
          <a:p>
            <a:pPr algn="ctr" fontAlgn="base">
              <a:spcBef>
                <a:spcPct val="0"/>
              </a:spcBef>
              <a:spcAft>
                <a:spcPct val="0"/>
              </a:spcAft>
            </a:pPr>
            <a:r>
              <a:rPr lang="en-US" altLang="ja-JP" sz="2400" dirty="0">
                <a:latin typeface="Candara" pitchFamily="34" charset="0"/>
              </a:rPr>
              <a:t>Multiple local </a:t>
            </a:r>
            <a:r>
              <a:rPr lang="en-US" altLang="ja-JP" sz="2400" dirty="0" smtClean="0">
                <a:latin typeface="Candara" pitchFamily="34" charset="0"/>
              </a:rPr>
              <a:t>reforms </a:t>
            </a:r>
            <a:endParaRPr lang="en-US" altLang="ja-JP" sz="2400" dirty="0">
              <a:latin typeface="Candara" pitchFamily="34" charset="0"/>
            </a:endParaRPr>
          </a:p>
          <a:p>
            <a:pPr algn="ctr" fontAlgn="base">
              <a:spcBef>
                <a:spcPct val="0"/>
              </a:spcBef>
              <a:spcAft>
                <a:spcPct val="0"/>
              </a:spcAft>
            </a:pPr>
            <a:r>
              <a:rPr lang="en-US" altLang="ja-JP" sz="2400" dirty="0">
                <a:latin typeface="Candara" pitchFamily="34" charset="0"/>
              </a:rPr>
              <a:t>Theory </a:t>
            </a:r>
            <a:r>
              <a:rPr lang="en-US" altLang="ja-JP" sz="2400" dirty="0" smtClean="0">
                <a:latin typeface="Candara" pitchFamily="34" charset="0"/>
              </a:rPr>
              <a:t>in practice(LS)</a:t>
            </a:r>
            <a:endParaRPr lang="en-US" altLang="ja-JP" sz="2400" dirty="0">
              <a:latin typeface="Candara" pitchFamily="34" charset="0"/>
            </a:endParaRPr>
          </a:p>
          <a:p>
            <a:pPr algn="ctr" fontAlgn="base">
              <a:spcBef>
                <a:spcPct val="0"/>
              </a:spcBef>
              <a:spcAft>
                <a:spcPct val="0"/>
              </a:spcAft>
            </a:pPr>
            <a:r>
              <a:rPr lang="en-US" altLang="ja-JP" sz="2400" dirty="0">
                <a:latin typeface="Candara" pitchFamily="34" charset="0"/>
              </a:rPr>
              <a:t>Theory in action </a:t>
            </a:r>
            <a:endParaRPr lang="en-US" altLang="ja-JP" sz="2400" dirty="0" smtClean="0">
              <a:latin typeface="Candara" pitchFamily="34" charset="0"/>
            </a:endParaRPr>
          </a:p>
          <a:p>
            <a:pPr algn="ctr" fontAlgn="base">
              <a:spcBef>
                <a:spcPct val="0"/>
              </a:spcBef>
              <a:spcAft>
                <a:spcPct val="0"/>
              </a:spcAft>
            </a:pPr>
            <a:r>
              <a:rPr lang="en-US" altLang="ja-JP" sz="2400" b="1" dirty="0" smtClean="0">
                <a:latin typeface="Candara" pitchFamily="34" charset="0"/>
              </a:rPr>
              <a:t>Glass-roots movement</a:t>
            </a:r>
            <a:endParaRPr lang="en-US" altLang="ja-JP" sz="2400" b="1" dirty="0">
              <a:latin typeface="Candara" pitchFamily="34" charset="0"/>
            </a:endParaRPr>
          </a:p>
          <a:p>
            <a:pPr algn="ctr" fontAlgn="base">
              <a:spcBef>
                <a:spcPct val="0"/>
              </a:spcBef>
              <a:spcAft>
                <a:spcPct val="0"/>
              </a:spcAft>
            </a:pPr>
            <a:r>
              <a:rPr lang="en-US" altLang="ja-JP" sz="2400" b="1" dirty="0">
                <a:latin typeface="Candara" pitchFamily="34" charset="0"/>
              </a:rPr>
              <a:t>Human </a:t>
            </a:r>
            <a:r>
              <a:rPr lang="en-US" altLang="ja-JP" sz="2400" b="1" dirty="0" smtClean="0">
                <a:latin typeface="Candara" pitchFamily="34" charset="0"/>
              </a:rPr>
              <a:t>science-oriente</a:t>
            </a:r>
            <a:r>
              <a:rPr lang="en-US" altLang="ja-JP" sz="2400" b="1" dirty="0" smtClean="0">
                <a:solidFill>
                  <a:srgbClr val="000000"/>
                </a:solidFill>
                <a:latin typeface="Candara" pitchFamily="34" charset="0"/>
              </a:rPr>
              <a:t>d</a:t>
            </a:r>
            <a:endParaRPr lang="ja-JP" altLang="en-US" sz="2400" b="1" dirty="0">
              <a:solidFill>
                <a:srgbClr val="000000"/>
              </a:solidFill>
              <a:latin typeface="Candara" pitchFamily="34" charset="0"/>
            </a:endParaRPr>
          </a:p>
        </p:txBody>
      </p:sp>
    </p:spTree>
    <p:extLst>
      <p:ext uri="{BB962C8B-B14F-4D97-AF65-F5344CB8AC3E}">
        <p14:creationId xmlns:p14="http://schemas.microsoft.com/office/powerpoint/2010/main" val="389470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7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4" grpId="0" animBg="1"/>
      <p:bldP spid="11776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RQ#3</a:t>
            </a:r>
            <a:endParaRPr kumimoji="1" lang="ja-JP" altLang="en-US" dirty="0"/>
          </a:p>
        </p:txBody>
      </p:sp>
      <p:sp>
        <p:nvSpPr>
          <p:cNvPr id="3" name="コンテンツ プレースホルダー 2"/>
          <p:cNvSpPr>
            <a:spLocks noGrp="1"/>
          </p:cNvSpPr>
          <p:nvPr>
            <p:ph idx="1"/>
          </p:nvPr>
        </p:nvSpPr>
        <p:spPr/>
        <p:txBody>
          <a:bodyPr>
            <a:normAutofit/>
          </a:bodyPr>
          <a:lstStyle/>
          <a:p>
            <a:pPr>
              <a:buFont typeface="Wingdings" pitchFamily="2" charset="2"/>
              <a:buChar char="u"/>
            </a:pPr>
            <a:r>
              <a:rPr lang="en-US" altLang="ja-JP" dirty="0" smtClean="0"/>
              <a:t>The </a:t>
            </a:r>
            <a:r>
              <a:rPr lang="en-US" altLang="ja-JP" dirty="0"/>
              <a:t>systems </a:t>
            </a:r>
            <a:r>
              <a:rPr lang="en-US" altLang="ja-JP" dirty="0" smtClean="0"/>
              <a:t>that support </a:t>
            </a:r>
            <a:r>
              <a:rPr lang="en-US" altLang="ja-JP" dirty="0"/>
              <a:t>professional </a:t>
            </a:r>
            <a:r>
              <a:rPr lang="en-US" altLang="ja-JP" dirty="0" smtClean="0"/>
              <a:t>development would be designed to be </a:t>
            </a:r>
            <a:r>
              <a:rPr lang="en-US" altLang="ja-JP" dirty="0" err="1" smtClean="0"/>
              <a:t>mutli</a:t>
            </a:r>
            <a:r>
              <a:rPr lang="en-US" altLang="ja-JP" dirty="0" smtClean="0"/>
              <a:t>-layered, multi-links with long time perspectives</a:t>
            </a:r>
            <a:r>
              <a:rPr lang="en-US" altLang="ja-JP" dirty="0" smtClean="0"/>
              <a:t>.</a:t>
            </a:r>
          </a:p>
          <a:p>
            <a:pPr>
              <a:buFont typeface="Wingdings" pitchFamily="2" charset="2"/>
              <a:buChar char="u"/>
            </a:pPr>
            <a:endParaRPr lang="en-US" altLang="ja-JP" dirty="0" smtClean="0"/>
          </a:p>
          <a:p>
            <a:pPr>
              <a:buFont typeface="Wingdings" pitchFamily="2" charset="2"/>
              <a:buChar char="u"/>
            </a:pPr>
            <a:r>
              <a:rPr lang="en-US" altLang="ja-JP" dirty="0" smtClean="0"/>
              <a:t>.One characteristic of </a:t>
            </a:r>
            <a:r>
              <a:rPr lang="en-US" altLang="ja-JP" dirty="0"/>
              <a:t>Japan </a:t>
            </a:r>
            <a:r>
              <a:rPr lang="en-US" altLang="ja-JP" dirty="0" smtClean="0"/>
              <a:t>is that </a:t>
            </a:r>
            <a:r>
              <a:rPr lang="en-US" altLang="ja-JP" dirty="0"/>
              <a:t>has established multiple links </a:t>
            </a:r>
            <a:r>
              <a:rPr lang="en-US" altLang="ja-JP" dirty="0" smtClean="0"/>
              <a:t>between these elements and resources to maintain a </a:t>
            </a:r>
            <a:r>
              <a:rPr lang="en-US" altLang="ja-JP" dirty="0"/>
              <a:t>sustainable </a:t>
            </a:r>
            <a:r>
              <a:rPr lang="en-US" altLang="ja-JP" dirty="0" smtClean="0"/>
              <a:t>system. </a:t>
            </a:r>
          </a:p>
          <a:p>
            <a:pPr>
              <a:buFont typeface="Wingdings" pitchFamily="2" charset="2"/>
              <a:buChar char="u"/>
            </a:pPr>
            <a:endParaRPr lang="en-US" altLang="ja-JP" dirty="0" smtClean="0"/>
          </a:p>
          <a:p>
            <a:pPr>
              <a:buFont typeface="Wingdings" pitchFamily="2" charset="2"/>
              <a:buChar char="u"/>
            </a:pPr>
            <a:r>
              <a:rPr lang="en-US" altLang="ja-JP" dirty="0" smtClean="0"/>
              <a:t>The learning environment has been rapidly changed with progress of IT  and globalization. We Japanese should learn from new style of  LS from network members’ countries.</a:t>
            </a:r>
          </a:p>
          <a:p>
            <a:pPr>
              <a:buFont typeface="Wingdings" pitchFamily="2" charset="2"/>
              <a:buChar char="u"/>
            </a:pPr>
            <a:endParaRPr lang="en-US" altLang="ja-JP" dirty="0"/>
          </a:p>
          <a:p>
            <a:pPr>
              <a:buFont typeface="Wingdings" pitchFamily="2" charset="2"/>
              <a:buChar char="u"/>
            </a:pPr>
            <a:endParaRPr lang="en-US" altLang="ja-JP" dirty="0"/>
          </a:p>
          <a:p>
            <a:endParaRPr kumimoji="1" lang="ja-JP" altLang="en-US" dirty="0"/>
          </a:p>
        </p:txBody>
      </p:sp>
    </p:spTree>
    <p:extLst>
      <p:ext uri="{BB962C8B-B14F-4D97-AF65-F5344CB8AC3E}">
        <p14:creationId xmlns:p14="http://schemas.microsoft.com/office/powerpoint/2010/main" val="24420839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1560" y="404664"/>
            <a:ext cx="7772400" cy="5115272"/>
          </a:xfrm>
        </p:spPr>
        <p:txBody>
          <a:bodyPr/>
          <a:lstStyle/>
          <a:p>
            <a:pPr marL="0" indent="0">
              <a:buNone/>
            </a:pPr>
            <a:r>
              <a:rPr lang="en-US" altLang="ja-JP" dirty="0" smtClean="0">
                <a:latin typeface="Candara" pitchFamily="34" charset="0"/>
                <a:cs typeface="Arial" pitchFamily="34" charset="0"/>
              </a:rPr>
              <a:t>What is high-quality LS?</a:t>
            </a:r>
          </a:p>
          <a:p>
            <a:pPr marL="0" indent="0">
              <a:buNone/>
            </a:pPr>
            <a:r>
              <a:rPr lang="en-US" altLang="ja-JP" dirty="0" smtClean="0">
                <a:latin typeface="Candara" pitchFamily="34" charset="0"/>
                <a:cs typeface="Arial" pitchFamily="34" charset="0"/>
              </a:rPr>
              <a:t>   </a:t>
            </a:r>
            <a:r>
              <a:rPr lang="en-US" altLang="ja-JP" sz="2800" dirty="0" smtClean="0">
                <a:latin typeface="Candara" pitchFamily="34" charset="0"/>
                <a:cs typeface="Arial" pitchFamily="34" charset="0"/>
              </a:rPr>
              <a:t>W. B. Yeats says, “Education </a:t>
            </a:r>
            <a:r>
              <a:rPr lang="en-US" altLang="ja-JP" sz="2800" dirty="0">
                <a:latin typeface="Candara" pitchFamily="34" charset="0"/>
                <a:cs typeface="Arial" pitchFamily="34" charset="0"/>
              </a:rPr>
              <a:t>is not the </a:t>
            </a:r>
            <a:r>
              <a:rPr lang="en-US" altLang="ja-JP" sz="2800" dirty="0" smtClean="0">
                <a:latin typeface="Candara" pitchFamily="34" charset="0"/>
                <a:cs typeface="Arial" pitchFamily="34" charset="0"/>
              </a:rPr>
              <a:t>  filling </a:t>
            </a:r>
            <a:r>
              <a:rPr lang="en-US" altLang="ja-JP" sz="2800" dirty="0">
                <a:latin typeface="Candara" pitchFamily="34" charset="0"/>
                <a:cs typeface="Arial" pitchFamily="34" charset="0"/>
              </a:rPr>
              <a:t>of a </a:t>
            </a:r>
            <a:r>
              <a:rPr lang="en-US" altLang="ja-JP" sz="2800" dirty="0" smtClean="0">
                <a:latin typeface="Candara" pitchFamily="34" charset="0"/>
                <a:cs typeface="Arial" pitchFamily="34" charset="0"/>
              </a:rPr>
              <a:t>pail, but </a:t>
            </a:r>
            <a:r>
              <a:rPr lang="en-US" altLang="ja-JP" sz="2800" dirty="0">
                <a:latin typeface="Candara" pitchFamily="34" charset="0"/>
                <a:cs typeface="Arial" pitchFamily="34" charset="0"/>
              </a:rPr>
              <a:t>the lighting of a fire</a:t>
            </a:r>
            <a:r>
              <a:rPr lang="en-US" altLang="ja-JP" sz="2800" dirty="0" smtClean="0">
                <a:latin typeface="Candara" pitchFamily="34" charset="0"/>
                <a:cs typeface="Arial" pitchFamily="34" charset="0"/>
              </a:rPr>
              <a:t>.” </a:t>
            </a:r>
          </a:p>
          <a:p>
            <a:pPr marL="0" indent="0">
              <a:buNone/>
            </a:pPr>
            <a:r>
              <a:rPr lang="en-US" altLang="ja-JP" sz="2800" dirty="0" smtClean="0">
                <a:latin typeface="Candara" pitchFamily="34" charset="0"/>
                <a:cs typeface="Arial" pitchFamily="34" charset="0"/>
              </a:rPr>
              <a:t>Lesson study is a public space for lighting teachers’ mind and hearts to improve  for higher quality of lesson and school .</a:t>
            </a:r>
          </a:p>
          <a:p>
            <a:pPr marL="0" indent="0">
              <a:buNone/>
            </a:pPr>
            <a:r>
              <a:rPr lang="en-US" altLang="ja-JP" sz="2800" dirty="0" smtClean="0">
                <a:latin typeface="Candara" pitchFamily="34" charset="0"/>
                <a:cs typeface="Arial" pitchFamily="34" charset="0"/>
              </a:rPr>
              <a:t>Teachers are professionals who can develop </a:t>
            </a:r>
          </a:p>
          <a:p>
            <a:pPr marL="0" indent="0">
              <a:buNone/>
            </a:pPr>
            <a:r>
              <a:rPr lang="en-US" altLang="ja-JP" sz="2800" dirty="0" smtClean="0">
                <a:latin typeface="Candara" pitchFamily="34" charset="0"/>
                <a:cs typeface="Arial" pitchFamily="34" charset="0"/>
              </a:rPr>
              <a:t>by feeling the joy of children’s growth.</a:t>
            </a:r>
          </a:p>
          <a:p>
            <a:pPr marL="0" indent="0">
              <a:buNone/>
            </a:pPr>
            <a:endParaRPr lang="en-US" altLang="ja-JP" dirty="0">
              <a:latin typeface="Candara" pitchFamily="34" charset="0"/>
            </a:endParaRPr>
          </a:p>
          <a:p>
            <a:pPr marL="0" indent="0">
              <a:buNone/>
            </a:pPr>
            <a:endParaRPr kumimoji="1" lang="ja-JP" altLang="en-US"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509120"/>
            <a:ext cx="3773487"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109" y="4509120"/>
            <a:ext cx="381635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80336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558473"/>
            <a:ext cx="7772400" cy="4971256"/>
          </a:xfrm>
        </p:spPr>
        <p:txBody>
          <a:bodyPr/>
          <a:lstStyle/>
          <a:p>
            <a:pPr marL="0" indent="0">
              <a:buNone/>
            </a:pPr>
            <a:r>
              <a:rPr lang="en-US" altLang="ja-JP" sz="2800" dirty="0" smtClean="0">
                <a:latin typeface="Candara" pitchFamily="34" charset="0"/>
                <a:cs typeface="Arial" pitchFamily="34" charset="0"/>
              </a:rPr>
              <a:t>Mr. </a:t>
            </a:r>
            <a:r>
              <a:rPr kumimoji="1" lang="en-US" altLang="ja-JP" sz="2800" dirty="0" smtClean="0">
                <a:latin typeface="Candara" pitchFamily="34" charset="0"/>
                <a:cs typeface="Arial" pitchFamily="34" charset="0"/>
              </a:rPr>
              <a:t>Ono , principle of Oka elementary school , told teachers  after LS.</a:t>
            </a:r>
            <a:endParaRPr kumimoji="1" lang="en-US" altLang="ja-JP" sz="2800" dirty="0" smtClean="0">
              <a:solidFill>
                <a:srgbClr val="00B0F0"/>
              </a:solidFill>
              <a:latin typeface="Candara" pitchFamily="34" charset="0"/>
              <a:cs typeface="Arial" pitchFamily="34" charset="0"/>
            </a:endParaRPr>
          </a:p>
          <a:p>
            <a:pPr marL="0" indent="0">
              <a:buNone/>
            </a:pPr>
            <a:r>
              <a:rPr lang="en-US" altLang="ja-JP" sz="2800" dirty="0" smtClean="0">
                <a:latin typeface="Candara" pitchFamily="34" charset="0"/>
                <a:cs typeface="Arial" pitchFamily="34" charset="0"/>
              </a:rPr>
              <a:t>“You cannot change </a:t>
            </a:r>
            <a:r>
              <a:rPr lang="en-US" altLang="ja-JP" sz="2800" dirty="0" smtClean="0">
                <a:latin typeface="Candara" pitchFamily="34" charset="0"/>
                <a:cs typeface="Arial" pitchFamily="34" charset="0"/>
              </a:rPr>
              <a:t>any others </a:t>
            </a:r>
            <a:r>
              <a:rPr lang="en-US" altLang="ja-JP" sz="2800" dirty="0" smtClean="0">
                <a:latin typeface="Candara" pitchFamily="34" charset="0"/>
                <a:cs typeface="Arial" pitchFamily="34" charset="0"/>
              </a:rPr>
              <a:t>and your work in the past, b</a:t>
            </a:r>
            <a:r>
              <a:rPr kumimoji="1" lang="en-US" altLang="ja-JP" sz="2800" dirty="0" smtClean="0">
                <a:latin typeface="Candara" pitchFamily="34" charset="0"/>
                <a:cs typeface="Arial" pitchFamily="34" charset="0"/>
              </a:rPr>
              <a:t>ut you can change </a:t>
            </a:r>
            <a:r>
              <a:rPr kumimoji="1" lang="en-US" altLang="ja-JP" sz="2800" dirty="0" smtClean="0">
                <a:latin typeface="Candara" pitchFamily="34" charset="0"/>
                <a:cs typeface="Arial" pitchFamily="34" charset="0"/>
              </a:rPr>
              <a:t>yourself </a:t>
            </a:r>
            <a:r>
              <a:rPr kumimoji="1" lang="en-US" altLang="ja-JP" sz="2800" dirty="0" smtClean="0">
                <a:latin typeface="Candara" pitchFamily="34" charset="0"/>
                <a:cs typeface="Arial" pitchFamily="34" charset="0"/>
              </a:rPr>
              <a:t>and your lessons in the future.”</a:t>
            </a:r>
          </a:p>
          <a:p>
            <a:pPr marL="0" indent="0">
              <a:buNone/>
            </a:pPr>
            <a:r>
              <a:rPr lang="en-US" altLang="ja-JP" sz="2800" dirty="0" smtClean="0">
                <a:latin typeface="Candara" pitchFamily="34" charset="0"/>
                <a:cs typeface="Arial" pitchFamily="34" charset="0"/>
              </a:rPr>
              <a:t>Lesson study is for the children and teacher’s happiness and future.         </a:t>
            </a:r>
          </a:p>
          <a:p>
            <a:pPr marL="0" indent="0">
              <a:buNone/>
            </a:pPr>
            <a:r>
              <a:rPr lang="en-US" altLang="ja-JP" sz="2800" dirty="0">
                <a:latin typeface="Candara" pitchFamily="34" charset="0"/>
                <a:cs typeface="Arial" pitchFamily="34" charset="0"/>
              </a:rPr>
              <a:t> </a:t>
            </a:r>
            <a:r>
              <a:rPr lang="en-US" altLang="ja-JP" sz="2800" dirty="0" smtClean="0">
                <a:latin typeface="Candara" pitchFamily="34" charset="0"/>
                <a:cs typeface="Arial" pitchFamily="34" charset="0"/>
              </a:rPr>
              <a:t>                                      Thank you for your attention!</a:t>
            </a:r>
          </a:p>
          <a:p>
            <a:pPr marL="0" indent="0">
              <a:buNone/>
            </a:pPr>
            <a:endParaRPr kumimoji="1" lang="en-US" altLang="ja-JP" dirty="0" smtClean="0"/>
          </a:p>
          <a:p>
            <a:pPr marL="0" indent="0">
              <a:buNone/>
            </a:pPr>
            <a:r>
              <a:rPr kumimoji="1" lang="en-US" altLang="ja-JP" dirty="0" smtClean="0"/>
              <a:t>                                   </a:t>
            </a:r>
            <a:endParaRPr kumimoji="1" lang="ja-JP" altLang="en-US" dirty="0"/>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437112"/>
            <a:ext cx="3706813"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437112"/>
            <a:ext cx="2846387"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084155"/>
      </p:ext>
    </p:extLst>
  </p:cSld>
  <p:clrMapOvr>
    <a:masterClrMapping/>
  </p:clrMapOvr>
  <p:transition>
    <p:cover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latin typeface="Candara" pitchFamily="34" charset="0"/>
              </a:rPr>
              <a:t>For Innovation in Classroom Instruction</a:t>
            </a:r>
            <a:endParaRPr kumimoji="1" lang="ja-JP" altLang="en-US" dirty="0">
              <a:latin typeface="Candara" pitchFamily="34" charset="0"/>
            </a:endParaRPr>
          </a:p>
        </p:txBody>
      </p:sp>
      <p:sp>
        <p:nvSpPr>
          <p:cNvPr id="3" name="コンテンツ プレースホルダー 2"/>
          <p:cNvSpPr>
            <a:spLocks noGrp="1"/>
          </p:cNvSpPr>
          <p:nvPr>
            <p:ph idx="1"/>
          </p:nvPr>
        </p:nvSpPr>
        <p:spPr>
          <a:xfrm>
            <a:off x="251520" y="1556792"/>
            <a:ext cx="8435280" cy="4920208"/>
          </a:xfrm>
        </p:spPr>
        <p:txBody>
          <a:bodyPr>
            <a:noAutofit/>
          </a:bodyPr>
          <a:lstStyle/>
          <a:p>
            <a:pPr>
              <a:buFont typeface="Wingdings" pitchFamily="2" charset="2"/>
              <a:buChar char="u"/>
            </a:pPr>
            <a:r>
              <a:rPr lang="en-US" altLang="ja-JP" dirty="0">
                <a:latin typeface="Candara" pitchFamily="34" charset="0"/>
              </a:rPr>
              <a:t>The goals of lesson studies </a:t>
            </a:r>
            <a:r>
              <a:rPr lang="en-US" altLang="ja-JP" dirty="0" smtClean="0">
                <a:latin typeface="Candara" pitchFamily="34" charset="0"/>
              </a:rPr>
              <a:t>vary, </a:t>
            </a:r>
            <a:r>
              <a:rPr lang="en-US" altLang="ja-JP" dirty="0">
                <a:latin typeface="Candara" pitchFamily="34" charset="0"/>
              </a:rPr>
              <a:t>depending on the teacher’s </a:t>
            </a:r>
            <a:r>
              <a:rPr lang="en-US" altLang="ja-JP" dirty="0" smtClean="0">
                <a:latin typeface="Candara" pitchFamily="34" charset="0"/>
              </a:rPr>
              <a:t>needs, the school’s situation, and national and local educational policy, all of which </a:t>
            </a:r>
            <a:r>
              <a:rPr lang="en-US" altLang="ja-JP" dirty="0">
                <a:latin typeface="Candara" pitchFamily="34" charset="0"/>
              </a:rPr>
              <a:t>is embedded in a distinctive </a:t>
            </a:r>
            <a:r>
              <a:rPr lang="en-US" altLang="ja-JP" dirty="0" smtClean="0">
                <a:latin typeface="Candara" pitchFamily="34" charset="0"/>
              </a:rPr>
              <a:t>socio-cultural </a:t>
            </a:r>
            <a:r>
              <a:rPr lang="en-US" altLang="ja-JP" dirty="0">
                <a:latin typeface="Candara" pitchFamily="34" charset="0"/>
              </a:rPr>
              <a:t>context. </a:t>
            </a:r>
            <a:endParaRPr lang="en-US" altLang="ja-JP" dirty="0" smtClean="0">
              <a:latin typeface="Candara" pitchFamily="34" charset="0"/>
            </a:endParaRPr>
          </a:p>
          <a:p>
            <a:pPr marL="0" indent="0">
              <a:buNone/>
            </a:pPr>
            <a:endParaRPr lang="en-US" altLang="ja-JP" dirty="0" smtClean="0">
              <a:latin typeface="Candara" pitchFamily="34" charset="0"/>
            </a:endParaRPr>
          </a:p>
          <a:p>
            <a:pPr>
              <a:buFont typeface="Wingdings" pitchFamily="2" charset="2"/>
              <a:buChar char="u"/>
            </a:pPr>
            <a:r>
              <a:rPr lang="en-US" altLang="ja-JP" dirty="0" smtClean="0">
                <a:latin typeface="Candara" pitchFamily="34" charset="0"/>
              </a:rPr>
              <a:t>The </a:t>
            </a:r>
            <a:r>
              <a:rPr lang="en-US" altLang="ja-JP" dirty="0">
                <a:latin typeface="Candara" pitchFamily="34" charset="0"/>
              </a:rPr>
              <a:t>important issue is how teachers persistently and systematically connect the learning and development of all children with innovation in classroom instruction and school </a:t>
            </a:r>
            <a:r>
              <a:rPr lang="en-US" altLang="ja-JP" dirty="0" smtClean="0">
                <a:latin typeface="Candara" pitchFamily="34" charset="0"/>
              </a:rPr>
              <a:t>reform </a:t>
            </a:r>
            <a:r>
              <a:rPr lang="fr-FR" altLang="ja-JP" dirty="0" smtClean="0">
                <a:latin typeface="Candara" pitchFamily="34" charset="0"/>
              </a:rPr>
              <a:t>(Penuel </a:t>
            </a:r>
            <a:r>
              <a:rPr lang="fr-FR" altLang="ja-JP" dirty="0">
                <a:latin typeface="Candara" pitchFamily="34" charset="0"/>
              </a:rPr>
              <a:t>et al., 2011; Penuel </a:t>
            </a:r>
            <a:r>
              <a:rPr lang="fr-FR" altLang="ja-JP" dirty="0" smtClean="0">
                <a:latin typeface="Candara" pitchFamily="34" charset="0"/>
              </a:rPr>
              <a:t>&amp; Fishman</a:t>
            </a:r>
            <a:r>
              <a:rPr lang="fr-FR" altLang="ja-JP" dirty="0">
                <a:latin typeface="Candara" pitchFamily="34" charset="0"/>
              </a:rPr>
              <a:t>, 2012</a:t>
            </a:r>
            <a:r>
              <a:rPr lang="fr-FR" altLang="ja-JP" dirty="0" smtClean="0">
                <a:latin typeface="Candara" pitchFamily="34" charset="0"/>
              </a:rPr>
              <a:t>).</a:t>
            </a:r>
          </a:p>
          <a:p>
            <a:pPr>
              <a:buFont typeface="Wingdings" pitchFamily="2" charset="2"/>
              <a:buChar char="u"/>
            </a:pPr>
            <a:endParaRPr lang="fr-FR" altLang="ja-JP" dirty="0">
              <a:latin typeface="Candara" pitchFamily="34" charset="0"/>
            </a:endParaRPr>
          </a:p>
          <a:p>
            <a:pPr>
              <a:buFont typeface="Wingdings" pitchFamily="2" charset="2"/>
              <a:buChar char="u"/>
            </a:pPr>
            <a:r>
              <a:rPr lang="fr-FR" altLang="ja-JP" dirty="0" smtClean="0">
                <a:latin typeface="Candara" pitchFamily="34" charset="0"/>
              </a:rPr>
              <a:t>What are the spirit and key principles of LS for better quality? </a:t>
            </a:r>
            <a:endParaRPr lang="en-US" altLang="ja-JP" dirty="0" smtClean="0">
              <a:latin typeface="Candara" pitchFamily="34" charset="0"/>
            </a:endParaRPr>
          </a:p>
          <a:p>
            <a:endParaRPr kumimoji="1" lang="ja-JP" altLang="en-US" sz="2800" dirty="0"/>
          </a:p>
        </p:txBody>
      </p:sp>
    </p:spTree>
    <p:extLst>
      <p:ext uri="{BB962C8B-B14F-4D97-AF65-F5344CB8AC3E}">
        <p14:creationId xmlns:p14="http://schemas.microsoft.com/office/powerpoint/2010/main" val="209010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ndara" pitchFamily="34" charset="0"/>
              </a:rPr>
              <a:t>Factors related </a:t>
            </a:r>
            <a:r>
              <a:rPr lang="en-US" altLang="ja-JP" dirty="0" smtClean="0">
                <a:solidFill>
                  <a:srgbClr val="C00000"/>
                </a:solidFill>
                <a:latin typeface="Candara" pitchFamily="34" charset="0"/>
              </a:rPr>
              <a:t>to the </a:t>
            </a:r>
            <a:r>
              <a:rPr lang="en-US" altLang="ja-JP" dirty="0" smtClean="0">
                <a:latin typeface="Candara" pitchFamily="34" charset="0"/>
              </a:rPr>
              <a:t>Quality of LS</a:t>
            </a:r>
            <a:endParaRPr kumimoji="1" lang="ja-JP" altLang="en-US" dirty="0">
              <a:latin typeface="Candara" pitchFamily="34" charset="0"/>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986639480"/>
              </p:ext>
            </p:extLst>
          </p:nvPr>
        </p:nvGraphicFramePr>
        <p:xfrm>
          <a:off x="179512" y="1412776"/>
          <a:ext cx="8856984"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910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548680"/>
            <a:ext cx="8229600" cy="990600"/>
          </a:xfrm>
        </p:spPr>
        <p:txBody>
          <a:bodyPr/>
          <a:lstStyle/>
          <a:p>
            <a:r>
              <a:rPr kumimoji="1" lang="en-US" altLang="ja-JP" dirty="0" smtClean="0">
                <a:latin typeface="Candara" pitchFamily="34" charset="0"/>
              </a:rPr>
              <a:t>Structure-related Quality</a:t>
            </a:r>
            <a:endParaRPr kumimoji="1" lang="ja-JP" altLang="en-US" dirty="0">
              <a:latin typeface="Candara" pitchFamily="34" charset="0"/>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659574916"/>
              </p:ext>
            </p:extLst>
          </p:nvPr>
        </p:nvGraphicFramePr>
        <p:xfrm>
          <a:off x="251520" y="1700808"/>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57799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4_タイトル &amp; 箇条書き">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タイトル &amp; 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タイトル &amp; 箇条書き">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タイトル &amp; 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タイトル &amp; 箇条書き">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タイトル &amp; 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タイトル &amp; 箇条書き">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タイトル &amp; 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タイトル &amp; 箇条書き">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タイトル &amp; 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タイトル &amp; 箇条書き">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タイトル &amp; 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Clarity</Template>
  <TotalTime>1887</TotalTime>
  <Words>3099</Words>
  <Application>Microsoft Office PowerPoint</Application>
  <PresentationFormat>画面に合わせる (4:3)</PresentationFormat>
  <Paragraphs>569</Paragraphs>
  <Slides>62</Slides>
  <Notes>34</Notes>
  <HiddenSlides>1</HiddenSlides>
  <MMClips>0</MMClips>
  <ScaleCrop>false</ScaleCrop>
  <HeadingPairs>
    <vt:vector size="6" baseType="variant">
      <vt:variant>
        <vt:lpstr>テーマ</vt:lpstr>
      </vt:variant>
      <vt:variant>
        <vt:i4>11</vt:i4>
      </vt:variant>
      <vt:variant>
        <vt:lpstr>埋め込まれた OLE サーバー</vt:lpstr>
      </vt:variant>
      <vt:variant>
        <vt:i4>1</vt:i4>
      </vt:variant>
      <vt:variant>
        <vt:lpstr>スライド タイトル</vt:lpstr>
      </vt:variant>
      <vt:variant>
        <vt:i4>62</vt:i4>
      </vt:variant>
    </vt:vector>
  </HeadingPairs>
  <TitlesOfParts>
    <vt:vector size="74" baseType="lpstr">
      <vt:lpstr>クラリティ</vt:lpstr>
      <vt:lpstr>3_標準デザイン</vt:lpstr>
      <vt:lpstr>2_クラリティ</vt:lpstr>
      <vt:lpstr>2_標準デザイン</vt:lpstr>
      <vt:lpstr>標準デザイン</vt:lpstr>
      <vt:lpstr>タイトル &amp; 箇条書き</vt:lpstr>
      <vt:lpstr>1_タイトル &amp; 箇条書き</vt:lpstr>
      <vt:lpstr>2_タイトル &amp; 箇条書き</vt:lpstr>
      <vt:lpstr>3_タイトル &amp; 箇条書き</vt:lpstr>
      <vt:lpstr>4_タイトル &amp; 箇条書き</vt:lpstr>
      <vt:lpstr>5_タイトル &amp; 箇条書き</vt:lpstr>
      <vt:lpstr>花子</vt:lpstr>
      <vt:lpstr>Building Learning and Caring Communities through High-Quality Lesson Studies </vt:lpstr>
      <vt:lpstr>Spread of LS Through WALS:  24 countries(Lee,2011)+ 8 countries (2012) </vt:lpstr>
      <vt:lpstr>Quality Matters</vt:lpstr>
      <vt:lpstr>Agenda of Presentation</vt:lpstr>
      <vt:lpstr>Research Question #1</vt:lpstr>
      <vt:lpstr>Two Educational Reform Models (Akita,2011)　</vt:lpstr>
      <vt:lpstr>For Innovation in Classroom Instruction</vt:lpstr>
      <vt:lpstr>Factors related to the Quality of LS</vt:lpstr>
      <vt:lpstr>Structure-related Quality</vt:lpstr>
      <vt:lpstr> Art Research Lesson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Public Education for ALL (Children and Teachers)  </vt:lpstr>
      <vt:lpstr>Whole Child (Teacher) Development through Long-Span Perspectives </vt:lpstr>
      <vt:lpstr>LS done by Philosophy of Community of 　Learners</vt:lpstr>
      <vt:lpstr>Mr. Kaneko, Senior High School Teacher </vt:lpstr>
      <vt:lpstr>PowerPoint プレゼンテーション</vt:lpstr>
      <vt:lpstr>Research Question #2</vt:lpstr>
      <vt:lpstr>Who learns and contributes in LS? </vt:lpstr>
      <vt:lpstr> Colleagues’ contributions to LS</vt:lpstr>
      <vt:lpstr> 2. 1　Carrying Out RL Observation</vt:lpstr>
      <vt:lpstr>Understanding the subject matter</vt:lpstr>
      <vt:lpstr>The Philosophy of Listening                                                 (Kurahashi, 1936)</vt:lpstr>
      <vt:lpstr>Observing Teachers Listening to Children’s Voices in the RL</vt:lpstr>
      <vt:lpstr>PowerPoint プレゼンテーション</vt:lpstr>
      <vt:lpstr>PowerPoint プレゼンテーション</vt:lpstr>
      <vt:lpstr>PowerPoint プレゼンテーション</vt:lpstr>
      <vt:lpstr> Clues for Listening to Multiple Voices</vt:lpstr>
      <vt:lpstr>PowerPoint プレゼンテーション</vt:lpstr>
      <vt:lpstr>2-2 Quality of the Debriefing Discourse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Two Types of Discourse in the K-level Teachers’ Meeting  (Nakatsubo &amp; Akita  2011, Barnes,1983)</vt:lpstr>
      <vt:lpstr> Two Modes of Reflection(Elliot,2007)</vt:lpstr>
      <vt:lpstr>(cont.)</vt:lpstr>
      <vt:lpstr> </vt:lpstr>
      <vt:lpstr> 2-3 Role of the Supervisor and Experienced Teacher</vt:lpstr>
      <vt:lpstr>Analysis of discourse in briefing session (Akita.2008)</vt:lpstr>
      <vt:lpstr>PowerPoint プレゼンテーション</vt:lpstr>
      <vt:lpstr>Research Question #3</vt:lpstr>
      <vt:lpstr>PowerPoint プレゼンテーション</vt:lpstr>
      <vt:lpstr>PowerPoint プレゼンテーション</vt:lpstr>
      <vt:lpstr>3.Developing Tools and Artifacts for Making School Culture</vt:lpstr>
      <vt:lpstr>4.Human Resources and Cultural Resources Supporting Lesson Study </vt:lpstr>
      <vt:lpstr>RQ#3</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Keynote　Address</dc:title>
  <dc:creator>Windows ユーザー</dc:creator>
  <cp:lastModifiedBy>Windows ユーザー</cp:lastModifiedBy>
  <cp:revision>212</cp:revision>
  <dcterms:created xsi:type="dcterms:W3CDTF">2012-11-24T17:48:46Z</dcterms:created>
  <dcterms:modified xsi:type="dcterms:W3CDTF">2012-11-27T22:07:40Z</dcterms:modified>
</cp:coreProperties>
</file>